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1A6-C51B-4D2C-FE7F-9DC69AF2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1223-910E-E2E5-5BE9-61A4AE04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9AA2-5875-9353-A5AE-438BA95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8F81-2F62-5350-9991-E0FE5AE6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4441-047A-B346-C0A2-BA32D2D7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404-7EDB-1CAA-89CF-1B6050D1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E2B9-CD7B-A503-3AF3-7F99A92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3DCB-A1AA-856E-7EC9-9AA2F61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7D73-2D8B-E089-CF2E-4FDE5EF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CA9E-9006-EFBB-E42C-457A310E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8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A2BE9-2D78-51E4-1E36-DAF0CE6D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6E2C-AFB0-7122-B4B9-4D7611A3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6F61-5659-FD91-BED5-FACB67BE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D076-E7E6-0732-DA99-6F150E8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582E-84E4-6790-DFA8-3F2A3ECF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0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52B1-F139-E946-069B-9379829F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B2A-2A5A-7EE0-3B2F-FF03840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DBB-6A97-D6AD-4EA7-1C0BCE4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6D9-FE8F-F780-2D1E-6C9CE73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92AB-72C8-697B-BFB1-FC224F68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4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C3C1-7403-5A53-E7B6-F75DDE7C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4197-CBD8-EAC4-BB93-1DFB47DF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BE0B-23A7-3D0B-2670-0F32A08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968-712F-593D-5B1B-E35AFEC0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BE43-D52D-86A1-3507-7E93C37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4EA-4510-33FD-B570-9450D8EE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4B1-E178-D287-65A8-89D59EAF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19BE-00FD-C71F-8912-132F80ED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96B-A54A-7E1C-E29F-2281A087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DAC68-8245-67D0-9831-9A1838D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46E0-2C86-6E6D-C4E5-1414159C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7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1A6-0F18-8892-8840-9701711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F9CF-96D4-BB26-DC1D-17BA714B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3836-802D-2150-0F5D-D300F145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062FC-12DD-FEDA-C054-29FF023D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BD01-3A59-A439-7B46-AFF5F0E5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FB470-FA0C-4367-ABE1-9085AE3F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06942-D3FD-29CF-345E-8834492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0F1B8-6F10-84BC-9832-DAAFD6D2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6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F5F4-C646-A817-C530-6AA652DF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886CF-97B6-992D-75BE-9BDF253E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CC7C0-954B-A3BA-1D03-7A4EC31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F740-AD32-BA15-3FBF-DE44074A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8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26A1B-6806-014A-A607-2F48A2C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D9236-F86E-46CF-4C8A-330D898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A4A5-3200-0A10-F34B-B7BE784D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3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7B-B211-FBF3-5E93-75E6CA84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E19-CA52-415D-B5EC-2BCB379F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DDFD-E04C-D26A-830E-B7349BA1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3BA9-4673-AD2A-5838-E0FB2B64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A114-83B9-BB39-64BD-C92AF34D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8CC4-97AF-ABFD-2D4C-9A02701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BDB1-E06A-8426-C4D3-09436C22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8434-17D1-422B-CDBE-AA99D47C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71F-2237-9B94-71EB-3934D5C7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8DB0-23F8-F6B5-71AB-DA73E834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F138-7CA5-2FAA-FC84-73F2506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67B0-A6C0-C577-A8D5-D1C2D3F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0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B6A7-7613-537D-AA3E-BF6D6CD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EC22-2BA3-461F-4982-2DC130ED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6192-A100-8605-6C06-EA84DA572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6D139-8255-4032-8342-CDBE6BDAFC36}" type="datetimeFigureOut">
              <a:rPr lang="nl-NL" smtClean="0"/>
              <a:t>29-3-2025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8D74-283C-C0F1-5645-92BC56EC6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AD4F-13F1-88D8-5C9C-4C5D38D4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1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36B-2D22-322D-8DDB-0ABB46FF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Music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6051-3F5A-0B99-CABB-FFC53FF09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29-03-2025</a:t>
            </a:r>
          </a:p>
        </p:txBody>
      </p:sp>
    </p:spTree>
    <p:extLst>
      <p:ext uri="{BB962C8B-B14F-4D97-AF65-F5344CB8AC3E}">
        <p14:creationId xmlns:p14="http://schemas.microsoft.com/office/powerpoint/2010/main" val="36551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37E-6629-5971-74B0-A9286EDD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31AF-11D5-38F4-E86C-A444B3DD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Library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imported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</a:t>
            </a:r>
          </a:p>
          <a:p>
            <a:pPr lvl="1"/>
            <a:r>
              <a:rPr lang="nl-NL" dirty="0" err="1"/>
              <a:t>BarcodesIDs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UUID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Barcodes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general</a:t>
            </a:r>
            <a:r>
              <a:rPr lang="nl-NL" dirty="0"/>
              <a:t> type </a:t>
            </a:r>
            <a:r>
              <a:rPr lang="nl-NL" dirty="0" err="1"/>
              <a:t>identifier</a:t>
            </a:r>
            <a:r>
              <a:rPr lang="nl-NL" dirty="0"/>
              <a:t> + </a:t>
            </a:r>
            <a:r>
              <a:rPr lang="nl-NL" dirty="0" err="1"/>
              <a:t>barcodeIDs</a:t>
            </a:r>
            <a:endParaRPr lang="nl-NL" dirty="0"/>
          </a:p>
          <a:p>
            <a:r>
              <a:rPr lang="nl-NL" dirty="0"/>
              <a:t>Library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file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/>
              <a:t>Test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behaves</a:t>
            </a:r>
            <a:r>
              <a:rPr lang="nl-NL" dirty="0"/>
              <a:t> </a:t>
            </a:r>
            <a:r>
              <a:rPr lang="nl-NL" dirty="0" err="1"/>
              <a:t>accordingly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2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834-B4BE-7DD7-636F-1D8F075D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Whishes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2337-C1B0-6319-EC24-6E96FDD3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search tracks</a:t>
            </a:r>
          </a:p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new </a:t>
            </a:r>
            <a:r>
              <a:rPr lang="nl-NL" dirty="0" err="1"/>
              <a:t>playlists</a:t>
            </a:r>
            <a:r>
              <a:rPr lang="nl-NL" dirty="0"/>
              <a:t>?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88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792-E9E2-1BFB-0002-C05AD407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98A0-575B-BE17-A384-8F872D6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make a list of </a:t>
            </a:r>
            <a:r>
              <a:rPr lang="nl-NL" dirty="0" err="1"/>
              <a:t>unassigned</a:t>
            </a:r>
            <a:r>
              <a:rPr lang="nl-NL" dirty="0"/>
              <a:t> </a:t>
            </a:r>
            <a:r>
              <a:rPr lang="nl-NL" dirty="0" err="1"/>
              <a:t>UUIDs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barcodes</a:t>
            </a:r>
          </a:p>
          <a:p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whish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new </a:t>
            </a:r>
            <a:r>
              <a:rPr lang="nl-NL" dirty="0" err="1"/>
              <a:t>playlist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scan </a:t>
            </a:r>
            <a:r>
              <a:rPr lang="nl-NL" dirty="0" err="1"/>
              <a:t>such</a:t>
            </a:r>
            <a:r>
              <a:rPr lang="nl-NL" dirty="0"/>
              <a:t> a barcode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a name,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tree</a:t>
            </a:r>
          </a:p>
          <a:p>
            <a:pPr lvl="1"/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like </a:t>
            </a:r>
            <a:r>
              <a:rPr lang="nl-NL" dirty="0" err="1"/>
              <a:t>createPlaylist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assignBarcode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a barcode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deleted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new </a:t>
            </a:r>
            <a:r>
              <a:rPr lang="nl-NL" dirty="0" err="1"/>
              <a:t>playlist</a:t>
            </a:r>
            <a:r>
              <a:rPr lang="nl-NL" dirty="0"/>
              <a:t>)</a:t>
            </a:r>
          </a:p>
          <a:p>
            <a:r>
              <a:rPr lang="nl-NL" dirty="0" err="1"/>
              <a:t>Also</a:t>
            </a:r>
            <a:r>
              <a:rPr lang="nl-NL" dirty="0"/>
              <a:t> make a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searchTrack</a:t>
            </a:r>
            <a:endParaRPr lang="nl-NL" dirty="0"/>
          </a:p>
          <a:p>
            <a:r>
              <a:rPr lang="nl-NL" dirty="0"/>
              <a:t>Make a </a:t>
            </a:r>
            <a:r>
              <a:rPr lang="nl-NL" dirty="0" err="1"/>
              <a:t>temporary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clear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a set; make a </a:t>
            </a:r>
            <a:r>
              <a:rPr lang="nl-NL" dirty="0" err="1"/>
              <a:t>to</a:t>
            </a:r>
            <a:r>
              <a:rPr lang="nl-NL" dirty="0"/>
              <a:t> delete </a:t>
            </a:r>
            <a:r>
              <a:rPr lang="nl-NL" dirty="0" err="1"/>
              <a:t>playlist</a:t>
            </a:r>
            <a:r>
              <a:rPr lang="nl-NL" dirty="0"/>
              <a:t>,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tracks 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Loading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Using </a:t>
            </a:r>
            <a:r>
              <a:rPr lang="nl-NL" dirty="0" err="1"/>
              <a:t>shift+load</a:t>
            </a:r>
            <a:r>
              <a:rPr lang="nl-NL" dirty="0"/>
              <a:t> we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backloading</a:t>
            </a:r>
            <a:r>
              <a:rPr lang="nl-NL" dirty="0"/>
              <a:t> tracks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prelistenDeck</a:t>
            </a:r>
            <a:endParaRPr lang="nl-NL" dirty="0"/>
          </a:p>
          <a:p>
            <a:pPr lvl="1"/>
            <a:r>
              <a:rPr lang="nl-NL" dirty="0"/>
              <a:t>Using a button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launchpad</a:t>
            </a:r>
            <a:r>
              <a:rPr lang="nl-NL" dirty="0"/>
              <a:t>, we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a track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2"/>
            <a:r>
              <a:rPr lang="nl-NL" dirty="0"/>
              <a:t>Keep </a:t>
            </a:r>
            <a:r>
              <a:rPr lang="nl-NL" dirty="0" err="1"/>
              <a:t>this</a:t>
            </a:r>
            <a:r>
              <a:rPr lang="nl-NL" dirty="0"/>
              <a:t> button </a:t>
            </a:r>
            <a:r>
              <a:rPr lang="nl-NL" dirty="0" err="1"/>
              <a:t>pressed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scan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shift button is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deck (or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active</a:t>
            </a:r>
            <a:r>
              <a:rPr lang="nl-NL" dirty="0"/>
              <a:t> deck), </a:t>
            </a:r>
            <a:r>
              <a:rPr lang="nl-NL" dirty="0" err="1"/>
              <a:t>then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shift + scan;</a:t>
            </a:r>
          </a:p>
          <a:p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our</a:t>
            </a:r>
            <a:r>
              <a:rPr lang="nl-NL" dirty="0"/>
              <a:t> system </a:t>
            </a:r>
            <a:r>
              <a:rPr lang="nl-NL" dirty="0" err="1"/>
              <a:t>for</a:t>
            </a:r>
            <a:r>
              <a:rPr lang="nl-NL" dirty="0"/>
              <a:t> storing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?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 (</a:t>
            </a:r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reconstruct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scratch?)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68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305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Music Library</vt:lpstr>
      <vt:lpstr>Current status</vt:lpstr>
      <vt:lpstr>Whishes</vt:lpstr>
      <vt:lpstr>Suggested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3</cp:revision>
  <dcterms:created xsi:type="dcterms:W3CDTF">2025-03-29T14:52:02Z</dcterms:created>
  <dcterms:modified xsi:type="dcterms:W3CDTF">2025-04-02T13:01:47Z</dcterms:modified>
</cp:coreProperties>
</file>