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B1A6-C51B-4D2C-FE7F-9DC69AF2F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F1223-910E-E2E5-5BE9-61A4AE041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9AA2-5875-9353-A5AE-438BA95F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8F81-2F62-5350-9991-E0FE5AE6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4441-047A-B346-C0A2-BA32D2D7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83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B404-7EDB-1CAA-89CF-1B6050D1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6E2B9-CD7B-A503-3AF3-7F99A92B1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3DCB-A1AA-856E-7EC9-9AA2F61C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57D73-2D8B-E089-CF2E-4FDE5EFA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CA9E-9006-EFBB-E42C-457A310E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83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A2BE9-2D78-51E4-1E36-DAF0CE6D5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86E2C-AFB0-7122-B4B9-4D7611A30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6F61-5659-FD91-BED5-FACB67BE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DD076-E7E6-0732-DA99-6F150E87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582E-84E4-6790-DFA8-3F2A3ECF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703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52B1-F139-E946-069B-9379829F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8B2A-2A5A-7EE0-3B2F-FF03840E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6DBB-6A97-D6AD-4EA7-1C0BCE40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F6D9-FE8F-F780-2D1E-6C9CE73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92AB-72C8-697B-BFB1-FC224F68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449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C3C1-7403-5A53-E7B6-F75DDE7C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34197-CBD8-EAC4-BB93-1DFB47DFA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8BE0B-23A7-3D0B-2670-0F32A083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E0968-712F-593D-5B1B-E35AFEC0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BE43-D52D-86A1-3507-7E93C377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48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D4EA-4510-33FD-B570-9450D8EE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34B1-E178-D287-65A8-89D59EAFB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119BE-00FD-C71F-8912-132F80ED9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E96B-A54A-7E1C-E29F-2281A087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DAC68-8245-67D0-9831-9A1838D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46E0-2C86-6E6D-C4E5-1414159C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77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01A6-0F18-8892-8840-97017117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9F9CF-96D4-BB26-DC1D-17BA714BC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A3836-802D-2150-0F5D-D300F145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062FC-12DD-FEDA-C054-29FF023DC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FBD01-3A59-A439-7B46-AFF5F0E5A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FB470-FA0C-4367-ABE1-9085AE3F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06942-D3FD-29CF-345E-8834492A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0F1B8-6F10-84BC-9832-DAAFD6D2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467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F5F4-C646-A817-C530-6AA652DF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886CF-97B6-992D-75BE-9BDF253E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CC7C0-954B-A3BA-1D03-7A4EC31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DF740-AD32-BA15-3FBF-DE44074A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988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26A1B-6806-014A-A607-2F48A2C0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D9236-F86E-46CF-4C8A-330D898C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2A4A5-3200-0A10-F34B-B7BE784D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39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8E7B-B211-FBF3-5E93-75E6CA84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2E19-CA52-415D-B5EC-2BCB379F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CDDFD-E04C-D26A-830E-B7349BA1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43BA9-4673-AD2A-5838-E0FB2B64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A114-83B9-BB39-64BD-C92AF34D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68CC4-97AF-ABFD-2D4C-9A027013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1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BDB1-E06A-8426-C4D3-09436C22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C8434-17D1-422B-CDBE-AA99D47C0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FE71F-2237-9B94-71EB-3934D5C7C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88DB0-23F8-F6B5-71AB-DA73E834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0F138-7CA5-2FAA-FC84-73F25061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167B0-A6C0-C577-A8D5-D1C2D3FD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005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9B6A7-7613-537D-AA3E-BF6D6CDC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EC22-2BA3-461F-4982-2DC130EDB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6192-A100-8605-6C06-EA84DA572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6D139-8255-4032-8342-CDBE6BDAFC36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8D74-283C-C0F1-5645-92BC56EC6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AD4F-13F1-88D8-5C9C-4C5D38D47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514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036B-2D22-322D-8DDB-0ABB46FFA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Music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B6051-3F5A-0B99-CABB-FFC53FF09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29-03-2025</a:t>
            </a:r>
          </a:p>
        </p:txBody>
      </p:sp>
    </p:spTree>
    <p:extLst>
      <p:ext uri="{BB962C8B-B14F-4D97-AF65-F5344CB8AC3E}">
        <p14:creationId xmlns:p14="http://schemas.microsoft.com/office/powerpoint/2010/main" val="365512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37E-6629-5971-74B0-A9286EDD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31AF-11D5-38F4-E86C-A444B3DD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Library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imported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Traktor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file</a:t>
            </a:r>
          </a:p>
          <a:p>
            <a:pPr lvl="1"/>
            <a:r>
              <a:rPr lang="nl-NL" dirty="0" err="1"/>
              <a:t>BarcodesIDs</a:t>
            </a:r>
            <a:r>
              <a:rPr lang="nl-NL" dirty="0"/>
              <a:t> are </a:t>
            </a:r>
            <a:r>
              <a:rPr lang="nl-NL" dirty="0" err="1"/>
              <a:t>generated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UUID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playlist</a:t>
            </a:r>
            <a:endParaRPr lang="nl-NL" dirty="0"/>
          </a:p>
          <a:p>
            <a:pPr lvl="1"/>
            <a:r>
              <a:rPr lang="nl-NL" dirty="0"/>
              <a:t>Barcodes are </a:t>
            </a:r>
            <a:r>
              <a:rPr lang="nl-NL" dirty="0" err="1"/>
              <a:t>generated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general</a:t>
            </a:r>
            <a:r>
              <a:rPr lang="nl-NL" dirty="0"/>
              <a:t> type </a:t>
            </a:r>
            <a:r>
              <a:rPr lang="nl-NL" dirty="0" err="1"/>
              <a:t>identifier</a:t>
            </a:r>
            <a:r>
              <a:rPr lang="nl-NL" dirty="0"/>
              <a:t> + </a:t>
            </a:r>
            <a:r>
              <a:rPr lang="nl-NL" dirty="0" err="1"/>
              <a:t>barcodeIDs</a:t>
            </a:r>
            <a:endParaRPr lang="nl-NL" dirty="0"/>
          </a:p>
          <a:p>
            <a:r>
              <a:rPr lang="nl-NL" dirty="0"/>
              <a:t>Library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modified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we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collection</a:t>
            </a:r>
            <a:r>
              <a:rPr lang="nl-NL" dirty="0"/>
              <a:t> file </a:t>
            </a:r>
            <a:r>
              <a:rPr lang="nl-NL" dirty="0" err="1"/>
              <a:t>yet</a:t>
            </a:r>
            <a:endParaRPr lang="nl-NL" dirty="0"/>
          </a:p>
          <a:p>
            <a:r>
              <a:rPr lang="nl-NL" dirty="0"/>
              <a:t>Test shows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modify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file,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Traktor</a:t>
            </a:r>
            <a:r>
              <a:rPr lang="nl-NL" dirty="0"/>
              <a:t> </a:t>
            </a:r>
            <a:r>
              <a:rPr lang="nl-NL" dirty="0" err="1"/>
              <a:t>behaves</a:t>
            </a:r>
            <a:r>
              <a:rPr lang="nl-NL" dirty="0"/>
              <a:t> </a:t>
            </a:r>
            <a:r>
              <a:rPr lang="nl-NL" dirty="0" err="1"/>
              <a:t>accordingly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924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6834-B4BE-7DD7-636F-1D8F075D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Whishes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2337-C1B0-6319-EC24-6E96FDD35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Ability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tracks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playlists</a:t>
            </a:r>
            <a:endParaRPr lang="nl-NL" dirty="0"/>
          </a:p>
          <a:p>
            <a:r>
              <a:rPr lang="nl-NL" dirty="0"/>
              <a:t>Easy </a:t>
            </a:r>
            <a:r>
              <a:rPr lang="nl-NL" dirty="0" err="1"/>
              <a:t>to</a:t>
            </a:r>
            <a:r>
              <a:rPr lang="nl-NL" dirty="0"/>
              <a:t> search tracks</a:t>
            </a:r>
          </a:p>
          <a:p>
            <a:r>
              <a:rPr lang="nl-NL" dirty="0" err="1"/>
              <a:t>Ability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new </a:t>
            </a:r>
            <a:r>
              <a:rPr lang="nl-NL" dirty="0" err="1"/>
              <a:t>playlists</a:t>
            </a:r>
            <a:r>
              <a:rPr lang="nl-NL" dirty="0"/>
              <a:t>?</a:t>
            </a: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882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1792-E9E2-1BFB-0002-C05AD407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Suggested</a:t>
            </a:r>
            <a:r>
              <a:rPr lang="nl-NL" dirty="0"/>
              <a:t> </a:t>
            </a:r>
            <a:r>
              <a:rPr lang="nl-NL" dirty="0" err="1"/>
              <a:t>solutions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98A0-575B-BE17-A384-8F872D6C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/>
              <a:t>We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allready</a:t>
            </a:r>
            <a:r>
              <a:rPr lang="nl-NL" dirty="0"/>
              <a:t> make a list of </a:t>
            </a:r>
            <a:r>
              <a:rPr lang="nl-NL" dirty="0" err="1"/>
              <a:t>unassigned</a:t>
            </a:r>
            <a:r>
              <a:rPr lang="nl-NL" dirty="0"/>
              <a:t> </a:t>
            </a:r>
            <a:r>
              <a:rPr lang="nl-NL" dirty="0" err="1"/>
              <a:t>UUIDs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associated</a:t>
            </a:r>
            <a:r>
              <a:rPr lang="nl-NL" dirty="0"/>
              <a:t> barcodes</a:t>
            </a:r>
          </a:p>
          <a:p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whish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a new </a:t>
            </a:r>
            <a:r>
              <a:rPr lang="nl-NL" dirty="0" err="1"/>
              <a:t>playlist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scan </a:t>
            </a:r>
            <a:r>
              <a:rPr lang="nl-NL" dirty="0" err="1"/>
              <a:t>such</a:t>
            </a:r>
            <a:r>
              <a:rPr lang="nl-NL" dirty="0"/>
              <a:t> a barcode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a name,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tree</a:t>
            </a:r>
          </a:p>
          <a:p>
            <a:pPr lvl="1"/>
            <a:r>
              <a:rPr lang="nl-NL" dirty="0" err="1"/>
              <a:t>So</a:t>
            </a:r>
            <a:r>
              <a:rPr lang="nl-NL" dirty="0"/>
              <a:t>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like </a:t>
            </a:r>
            <a:r>
              <a:rPr lang="nl-NL" dirty="0" err="1"/>
              <a:t>createPlaylist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assignBarcode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assign</a:t>
            </a:r>
            <a:r>
              <a:rPr lang="nl-NL" dirty="0"/>
              <a:t> a barcode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</a:t>
            </a:r>
            <a:r>
              <a:rPr lang="nl-NL" dirty="0" err="1"/>
              <a:t>deleted</a:t>
            </a:r>
            <a:r>
              <a:rPr lang="nl-NL" dirty="0"/>
              <a:t> </a:t>
            </a:r>
            <a:r>
              <a:rPr lang="nl-NL" dirty="0" err="1"/>
              <a:t>playlist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new </a:t>
            </a:r>
            <a:r>
              <a:rPr lang="nl-NL" dirty="0" err="1"/>
              <a:t>playlist</a:t>
            </a:r>
            <a:r>
              <a:rPr lang="nl-NL" dirty="0"/>
              <a:t>)</a:t>
            </a:r>
          </a:p>
          <a:p>
            <a:r>
              <a:rPr lang="nl-NL" dirty="0" err="1"/>
              <a:t>Also</a:t>
            </a:r>
            <a:r>
              <a:rPr lang="nl-NL" dirty="0"/>
              <a:t> make a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searchTrack</a:t>
            </a:r>
            <a:endParaRPr lang="nl-NL" dirty="0"/>
          </a:p>
          <a:p>
            <a:r>
              <a:rPr lang="nl-NL" dirty="0"/>
              <a:t>Make a </a:t>
            </a:r>
            <a:r>
              <a:rPr lang="nl-NL" dirty="0" err="1"/>
              <a:t>temporary</a:t>
            </a:r>
            <a:r>
              <a:rPr lang="nl-NL" dirty="0"/>
              <a:t> </a:t>
            </a:r>
            <a:r>
              <a:rPr lang="nl-NL" dirty="0" err="1"/>
              <a:t>playlist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is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clear</a:t>
            </a:r>
            <a:r>
              <a:rPr lang="nl-NL" dirty="0"/>
              <a:t>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a set; make a </a:t>
            </a:r>
            <a:r>
              <a:rPr lang="nl-NL" dirty="0" err="1"/>
              <a:t>to</a:t>
            </a:r>
            <a:r>
              <a:rPr lang="nl-NL" dirty="0"/>
              <a:t> delete </a:t>
            </a:r>
            <a:r>
              <a:rPr lang="nl-NL" dirty="0" err="1"/>
              <a:t>playlist</a:t>
            </a:r>
            <a:r>
              <a:rPr lang="nl-NL" dirty="0"/>
              <a:t>, in order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tracks I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collection</a:t>
            </a:r>
            <a:endParaRPr lang="nl-NL" dirty="0"/>
          </a:p>
          <a:p>
            <a:r>
              <a:rPr lang="nl-NL" dirty="0" err="1"/>
              <a:t>Loading</a:t>
            </a:r>
            <a:r>
              <a:rPr lang="nl-NL" dirty="0"/>
              <a:t> tracks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playlist</a:t>
            </a:r>
            <a:endParaRPr lang="nl-NL" dirty="0"/>
          </a:p>
          <a:p>
            <a:pPr lvl="1"/>
            <a:r>
              <a:rPr lang="nl-NL" dirty="0"/>
              <a:t>Using </a:t>
            </a:r>
            <a:r>
              <a:rPr lang="nl-NL" dirty="0" err="1"/>
              <a:t>shift+load</a:t>
            </a:r>
            <a:r>
              <a:rPr lang="nl-NL" dirty="0"/>
              <a:t> we </a:t>
            </a:r>
            <a:r>
              <a:rPr lang="nl-NL" dirty="0" err="1"/>
              <a:t>enable</a:t>
            </a:r>
            <a:r>
              <a:rPr lang="nl-NL" dirty="0"/>
              <a:t> </a:t>
            </a:r>
            <a:r>
              <a:rPr lang="nl-NL" dirty="0" err="1"/>
              <a:t>backloading</a:t>
            </a:r>
            <a:r>
              <a:rPr lang="nl-NL" dirty="0"/>
              <a:t> tracks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deck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prelistenDeck</a:t>
            </a:r>
            <a:endParaRPr lang="nl-NL" dirty="0"/>
          </a:p>
          <a:p>
            <a:pPr lvl="1"/>
            <a:r>
              <a:rPr lang="nl-NL" dirty="0"/>
              <a:t>Using a button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launchpad</a:t>
            </a:r>
            <a:r>
              <a:rPr lang="nl-NL" dirty="0"/>
              <a:t>, we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adding</a:t>
            </a:r>
            <a:r>
              <a:rPr lang="nl-NL" dirty="0"/>
              <a:t> a track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playlist</a:t>
            </a:r>
            <a:endParaRPr lang="nl-NL" dirty="0"/>
          </a:p>
          <a:p>
            <a:pPr lvl="2"/>
            <a:r>
              <a:rPr lang="nl-NL" dirty="0"/>
              <a:t>Keep </a:t>
            </a:r>
            <a:r>
              <a:rPr lang="nl-NL" dirty="0" err="1"/>
              <a:t>this</a:t>
            </a:r>
            <a:r>
              <a:rPr lang="nl-NL" dirty="0"/>
              <a:t> button </a:t>
            </a:r>
            <a:r>
              <a:rPr lang="nl-NL" dirty="0" err="1"/>
              <a:t>pressed</a:t>
            </a:r>
            <a:r>
              <a:rPr lang="nl-NL" dirty="0"/>
              <a:t>, </a:t>
            </a:r>
            <a:r>
              <a:rPr lang="nl-NL" dirty="0" err="1"/>
              <a:t>then</a:t>
            </a:r>
            <a:r>
              <a:rPr lang="nl-NL" dirty="0"/>
              <a:t> scan </a:t>
            </a:r>
            <a:r>
              <a:rPr lang="nl-NL" dirty="0" err="1"/>
              <a:t>playlist</a:t>
            </a:r>
            <a:endParaRPr lang="nl-NL" dirty="0"/>
          </a:p>
          <a:p>
            <a:pPr lvl="1"/>
            <a:r>
              <a:rPr lang="nl-NL" dirty="0" err="1"/>
              <a:t>If</a:t>
            </a:r>
            <a:r>
              <a:rPr lang="nl-NL" dirty="0"/>
              <a:t> shift button is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deck (or we </a:t>
            </a:r>
            <a:r>
              <a:rPr lang="nl-NL" dirty="0" err="1"/>
              <a:t>can</a:t>
            </a:r>
            <a:r>
              <a:rPr lang="nl-NL" dirty="0"/>
              <a:t> store </a:t>
            </a:r>
            <a:r>
              <a:rPr lang="nl-NL" dirty="0" err="1"/>
              <a:t>active</a:t>
            </a:r>
            <a:r>
              <a:rPr lang="nl-NL" dirty="0"/>
              <a:t> deck), </a:t>
            </a:r>
            <a:r>
              <a:rPr lang="nl-NL" dirty="0" err="1"/>
              <a:t>then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playlist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shift + scan;</a:t>
            </a:r>
          </a:p>
          <a:p>
            <a:r>
              <a:rPr lang="nl-NL" dirty="0"/>
              <a:t>We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check </a:t>
            </a:r>
            <a:r>
              <a:rPr lang="nl-NL" dirty="0" err="1"/>
              <a:t>our</a:t>
            </a:r>
            <a:r>
              <a:rPr lang="nl-NL" dirty="0"/>
              <a:t> system </a:t>
            </a:r>
            <a:r>
              <a:rPr lang="nl-NL" dirty="0" err="1"/>
              <a:t>for</a:t>
            </a:r>
            <a:r>
              <a:rPr lang="nl-NL" dirty="0"/>
              <a:t> storing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retrieving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, </a:t>
            </a:r>
            <a:r>
              <a:rPr lang="nl-NL" dirty="0" err="1"/>
              <a:t>how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is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done</a:t>
            </a:r>
            <a:r>
              <a:rPr lang="nl-NL" dirty="0"/>
              <a:t>? </a:t>
            </a:r>
            <a:r>
              <a:rPr lang="nl-NL" dirty="0" err="1"/>
              <a:t>And</a:t>
            </a:r>
            <a:r>
              <a:rPr lang="nl-NL" dirty="0"/>
              <a:t>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adapt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Traktor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file (</a:t>
            </a:r>
            <a:r>
              <a:rPr lang="nl-NL" dirty="0" err="1"/>
              <a:t>maybe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reconstruct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scratch?)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568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7155-AAA3-3A94-AD5C-AE55AD97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Temporary</a:t>
            </a:r>
            <a:r>
              <a:rPr lang="nl-NL" dirty="0"/>
              <a:t>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34B8-937E-A128-5190-575C95043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Modifying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traktor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file takes </a:t>
            </a:r>
            <a:r>
              <a:rPr lang="nl-NL" dirty="0" err="1"/>
              <a:t>quite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time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nl-NL" dirty="0"/>
              <a:t>Make a list of </a:t>
            </a:r>
            <a:r>
              <a:rPr lang="nl-NL" dirty="0" err="1"/>
              <a:t>nameless</a:t>
            </a:r>
            <a:r>
              <a:rPr lang="nl-NL" dirty="0"/>
              <a:t> </a:t>
            </a:r>
            <a:r>
              <a:rPr lang="nl-NL" dirty="0" err="1"/>
              <a:t>playlist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UUIDs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associated</a:t>
            </a:r>
            <a:r>
              <a:rPr lang="nl-NL" dirty="0"/>
              <a:t> barcodes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allready</a:t>
            </a:r>
            <a:r>
              <a:rPr lang="nl-NL" dirty="0"/>
              <a:t> have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playlists</a:t>
            </a:r>
            <a:r>
              <a:rPr lang="nl-NL" dirty="0"/>
              <a:t> in </a:t>
            </a:r>
            <a:r>
              <a:rPr lang="nl-NL" dirty="0" err="1"/>
              <a:t>place</a:t>
            </a:r>
            <a:r>
              <a:rPr lang="nl-NL" dirty="0"/>
              <a:t>;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disconnect</a:t>
            </a:r>
            <a:r>
              <a:rPr lang="nl-NL" dirty="0"/>
              <a:t> name </a:t>
            </a:r>
            <a:r>
              <a:rPr lang="nl-NL" dirty="0" err="1"/>
              <a:t>and</a:t>
            </a:r>
            <a:r>
              <a:rPr lang="nl-NL" dirty="0"/>
              <a:t> UUID</a:t>
            </a:r>
          </a:p>
          <a:p>
            <a:pPr lvl="1"/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it</a:t>
            </a:r>
            <a:r>
              <a:rPr lang="nl-NL" dirty="0"/>
              <a:t> easy </a:t>
            </a:r>
            <a:r>
              <a:rPr lang="nl-NL" dirty="0" err="1"/>
              <a:t>to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name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playlist</a:t>
            </a:r>
            <a:endParaRPr lang="nl-NL" dirty="0"/>
          </a:p>
          <a:p>
            <a:pPr lvl="1"/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distinguish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special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playlists</a:t>
            </a:r>
            <a:endParaRPr lang="nl-NL" dirty="0"/>
          </a:p>
          <a:p>
            <a:pPr lvl="2"/>
            <a:r>
              <a:rPr lang="nl-NL" dirty="0"/>
              <a:t>Special: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generated</a:t>
            </a:r>
            <a:r>
              <a:rPr lang="nl-NL" dirty="0"/>
              <a:t>: E1, E2, </a:t>
            </a:r>
            <a:r>
              <a:rPr lang="nl-NL" dirty="0" err="1"/>
              <a:t>etc</a:t>
            </a:r>
            <a:r>
              <a:rPr lang="nl-NL" dirty="0"/>
              <a:t>;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playlist</a:t>
            </a:r>
            <a:endParaRPr lang="nl-NL" dirty="0"/>
          </a:p>
          <a:p>
            <a:pPr lvl="2"/>
            <a:r>
              <a:rPr lang="nl-NL" dirty="0" err="1"/>
              <a:t>Custom</a:t>
            </a:r>
            <a:r>
              <a:rPr lang="nl-NL" dirty="0"/>
              <a:t>: </a:t>
            </a:r>
            <a:r>
              <a:rPr lang="nl-NL" dirty="0" err="1"/>
              <a:t>stored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retrieved</a:t>
            </a:r>
            <a:r>
              <a:rPr lang="nl-NL" dirty="0"/>
              <a:t>, songs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user</a:t>
            </a:r>
          </a:p>
          <a:p>
            <a:pPr lvl="3"/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manually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891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54C1-30F7-60FB-992F-8C83A6ED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playlists</a:t>
            </a:r>
            <a:endParaRPr lang="nl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2AE5E7-028A-0A30-4EE2-5FC64CDD5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62394"/>
              </p:ext>
            </p:extLst>
          </p:nvPr>
        </p:nvGraphicFramePr>
        <p:xfrm>
          <a:off x="5168392" y="228600"/>
          <a:ext cx="6599936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968">
                  <a:extLst>
                    <a:ext uri="{9D8B030D-6E8A-4147-A177-3AD203B41FA5}">
                      <a16:colId xmlns:a16="http://schemas.microsoft.com/office/drawing/2014/main" val="2305248823"/>
                    </a:ext>
                  </a:extLst>
                </a:gridCol>
                <a:gridCol w="3299968">
                  <a:extLst>
                    <a:ext uri="{9D8B030D-6E8A-4147-A177-3AD203B41FA5}">
                      <a16:colId xmlns:a16="http://schemas.microsoft.com/office/drawing/2014/main" val="348110667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nl-NL" sz="1400" dirty="0"/>
                        <a:t>UUID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653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1e0f57a1b3d24d0cbd5e6ffb5e37359f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2429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3e4fdbaedb7a4087bbd6a67c276a1b89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595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d1b663b69d374d91b7a59a7bce27413b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37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33d1c4e9c937404086768998f384e44f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588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0ceffb32db8048b4b51f8301b70f296e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550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fc4cb05b5da442e983019388a2b8e3c5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06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7eb4c269c3644c0ba1bfe2a62a57db9f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7961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4173cbf5574f4b92827a2d51e7b7d6ed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0588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1e256130a8ff43c8844a8d3d56f37a71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3367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dcbe7e16fbc54a88b6a29339bfcaf0d9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836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5e180153c08445f7bff4f81c157f3de7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86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a3a0df06dbd54069ae2380045b5eb6d4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8715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f0f86c15c3a940e9a3c93b4a66d3f37d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3236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e0f01e9a67c04b54a9fc40442909a126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82378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e2178794fa8b43b2a14c0709b4aa4b46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6597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f3fc5d2e0f4e47018f8c79c3be85f9aa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1064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a559f9023a024249a498249407013a32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0972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84ad0adfb49f4185a77a81697a3ea12d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9112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90a8367b0d164a57806b171ed05f2da8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88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23963e325e4147d2bd8cfce8323d2e88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106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8CDFF0-0D3D-01A4-2697-36884164E358}"/>
              </a:ext>
            </a:extLst>
          </p:cNvPr>
          <p:cNvSpPr txBox="1"/>
          <p:nvPr/>
        </p:nvSpPr>
        <p:spPr>
          <a:xfrm>
            <a:off x="1225296" y="1892808"/>
            <a:ext cx="3456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 </a:t>
            </a:r>
            <a:r>
              <a:rPr lang="nl-NL" dirty="0" err="1"/>
              <a:t>generated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ChatGPT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checked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unique</a:t>
            </a:r>
            <a:r>
              <a:rPr lang="nl-NL" dirty="0"/>
              <a:t> </a:t>
            </a:r>
            <a:r>
              <a:rPr lang="nl-NL" dirty="0" err="1"/>
              <a:t>using</a:t>
            </a:r>
            <a:endParaRPr lang="nl-NL" dirty="0"/>
          </a:p>
          <a:p>
            <a:r>
              <a:rPr lang="nl-NL" dirty="0"/>
              <a:t> ~</a:t>
            </a:r>
            <a:r>
              <a:rPr lang="nl-NL" dirty="0" err="1"/>
              <a:t>musicLibrary.playlists.leafDo</a:t>
            </a:r>
            <a:r>
              <a:rPr lang="nl-NL" dirty="0"/>
              <a:t>({|item| </a:t>
            </a:r>
            <a:r>
              <a:rPr lang="nl-NL" dirty="0" err="1"/>
              <a:t>if</a:t>
            </a:r>
            <a:r>
              <a:rPr lang="nl-NL" dirty="0"/>
              <a:t>(</a:t>
            </a:r>
            <a:r>
              <a:rPr lang="nl-NL" dirty="0" err="1"/>
              <a:t>item.class</a:t>
            </a:r>
            <a:r>
              <a:rPr lang="nl-NL" dirty="0"/>
              <a:t> == Playlist){</a:t>
            </a:r>
            <a:r>
              <a:rPr lang="nl-NL" dirty="0" err="1"/>
              <a:t>if</a:t>
            </a:r>
            <a:r>
              <a:rPr lang="nl-NL" dirty="0"/>
              <a:t>(~</a:t>
            </a:r>
            <a:r>
              <a:rPr lang="nl-NL" dirty="0" err="1"/>
              <a:t>newUUIDs.includes</a:t>
            </a:r>
            <a:r>
              <a:rPr lang="nl-NL" dirty="0"/>
              <a:t>(</a:t>
            </a:r>
            <a:r>
              <a:rPr lang="nl-NL" dirty="0" err="1"/>
              <a:t>item.uuId</a:t>
            </a:r>
            <a:r>
              <a:rPr lang="nl-NL" dirty="0"/>
              <a:t>)){</a:t>
            </a:r>
            <a:r>
              <a:rPr lang="nl-NL" dirty="0" err="1"/>
              <a:t>item.name.postln</a:t>
            </a:r>
            <a:r>
              <a:rPr lang="nl-NL" dirty="0"/>
              <a:t>}}});</a:t>
            </a:r>
          </a:p>
        </p:txBody>
      </p:sp>
    </p:spTree>
    <p:extLst>
      <p:ext uri="{BB962C8B-B14F-4D97-AF65-F5344CB8AC3E}">
        <p14:creationId xmlns:p14="http://schemas.microsoft.com/office/powerpoint/2010/main" val="195782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5937</TotalTime>
  <Words>461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Music Library</vt:lpstr>
      <vt:lpstr>Current status</vt:lpstr>
      <vt:lpstr>Whishes</vt:lpstr>
      <vt:lpstr>Suggested solutions</vt:lpstr>
      <vt:lpstr>Temporary solution</vt:lpstr>
      <vt:lpstr>Custom playlists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 Tabak</dc:creator>
  <cp:lastModifiedBy>Pier Tabak</cp:lastModifiedBy>
  <cp:revision>5</cp:revision>
  <dcterms:created xsi:type="dcterms:W3CDTF">2025-03-29T14:52:02Z</dcterms:created>
  <dcterms:modified xsi:type="dcterms:W3CDTF">2025-04-24T11:09:42Z</dcterms:modified>
</cp:coreProperties>
</file>