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9" r:id="rId1"/>
  </p:sldMasterIdLst>
  <p:notesMasterIdLst>
    <p:notesMasterId r:id="rId9"/>
  </p:notesMasterIdLst>
  <p:handoutMasterIdLst>
    <p:handoutMasterId r:id="rId10"/>
  </p:handoutMasterIdLst>
  <p:sldIdLst>
    <p:sldId id="573" r:id="rId2"/>
    <p:sldId id="664" r:id="rId3"/>
    <p:sldId id="665" r:id="rId4"/>
    <p:sldId id="668" r:id="rId5"/>
    <p:sldId id="671" r:id="rId6"/>
    <p:sldId id="667" r:id="rId7"/>
    <p:sldId id="672" r:id="rId8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8E4910D1-8081-4373-A742-E2913B6EBED3}">
          <p14:sldIdLst>
            <p14:sldId id="573"/>
            <p14:sldId id="664"/>
            <p14:sldId id="665"/>
            <p14:sldId id="668"/>
            <p14:sldId id="671"/>
            <p14:sldId id="667"/>
            <p14:sldId id="6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nes Ritschel" initials="HR" lastIdx="3" clrIdx="0">
    <p:extLst>
      <p:ext uri="{19B8F6BF-5375-455C-9EA6-DF929625EA0E}">
        <p15:presenceInfo xmlns:p15="http://schemas.microsoft.com/office/powerpoint/2012/main" userId="Hannes Ritsch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9C9"/>
    <a:srgbClr val="C9E4E9"/>
    <a:srgbClr val="E9C9C9"/>
    <a:srgbClr val="D7C9E9"/>
    <a:srgbClr val="B79FD7"/>
    <a:srgbClr val="9FCFD7"/>
    <a:srgbClr val="D2D79F"/>
    <a:srgbClr val="D79F9F"/>
    <a:srgbClr val="AC9FD7"/>
    <a:srgbClr val="9FD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EC6DB0-C0B2-274E-9595-1033546B2E94}" v="1520" dt="2018-02-05T20:30:16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18" autoAdjust="0"/>
    <p:restoredTop sz="93931" autoAdjust="0"/>
  </p:normalViewPr>
  <p:slideViewPr>
    <p:cSldViewPr>
      <p:cViewPr varScale="1">
        <p:scale>
          <a:sx n="116" d="100"/>
          <a:sy n="116" d="100"/>
        </p:scale>
        <p:origin x="10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78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9" d="100"/>
        <a:sy n="79" d="100"/>
      </p:scale>
      <p:origin x="0" y="-6096"/>
    </p:cViewPr>
  </p:sorterViewPr>
  <p:notesViewPr>
    <p:cSldViewPr>
      <p:cViewPr varScale="1">
        <p:scale>
          <a:sx n="88" d="100"/>
          <a:sy n="88" d="100"/>
        </p:scale>
        <p:origin x="3756" y="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Pieringer" userId="32ccfb4c2d301191" providerId="LiveId" clId="{2AEC6DB0-C0B2-274E-9595-1033546B2E94}"/>
    <pc:docChg chg="undo custSel addSld delSld modSld sldOrd modSection">
      <pc:chgData name="Fabian Pieringer" userId="32ccfb4c2d301191" providerId="LiveId" clId="{2AEC6DB0-C0B2-274E-9595-1033546B2E94}" dt="2018-02-06T14:49:36.137" v="1982" actId="2696"/>
      <pc:docMkLst>
        <pc:docMk/>
      </pc:docMkLst>
      <pc:sldChg chg="modSp">
        <pc:chgData name="Fabian Pieringer" userId="32ccfb4c2d301191" providerId="LiveId" clId="{2AEC6DB0-C0B2-274E-9595-1033546B2E94}" dt="2018-02-05T19:14:14.543" v="1159" actId="20577"/>
        <pc:sldMkLst>
          <pc:docMk/>
          <pc:sldMk cId="0" sldId="573"/>
        </pc:sldMkLst>
        <pc:spChg chg="mod">
          <ac:chgData name="Fabian Pieringer" userId="32ccfb4c2d301191" providerId="LiveId" clId="{2AEC6DB0-C0B2-274E-9595-1033546B2E94}" dt="2018-02-05T15:39:45.537" v="1" actId="20577"/>
          <ac:spMkLst>
            <pc:docMk/>
            <pc:sldMk cId="0" sldId="573"/>
            <ac:spMk id="11" creationId="{00000000-0000-0000-0000-000000000000}"/>
          </ac:spMkLst>
        </pc:spChg>
        <pc:spChg chg="mod">
          <ac:chgData name="Fabian Pieringer" userId="32ccfb4c2d301191" providerId="LiveId" clId="{2AEC6DB0-C0B2-274E-9595-1033546B2E94}" dt="2018-02-05T19:14:14.543" v="1159" actId="20577"/>
          <ac:spMkLst>
            <pc:docMk/>
            <pc:sldMk cId="0" sldId="573"/>
            <ac:spMk id="2050" creationId="{00000000-0000-0000-0000-000000000000}"/>
          </ac:spMkLst>
        </pc:spChg>
      </pc:sldChg>
      <pc:sldChg chg="addSp delSp modSp">
        <pc:chgData name="Fabian Pieringer" userId="32ccfb4c2d301191" providerId="LiveId" clId="{2AEC6DB0-C0B2-274E-9595-1033546B2E94}" dt="2018-02-05T19:15:26.494" v="1219" actId="6549"/>
        <pc:sldMkLst>
          <pc:docMk/>
          <pc:sldMk cId="248737005" sldId="664"/>
        </pc:sldMkLst>
        <pc:spChg chg="add del mod">
          <ac:chgData name="Fabian Pieringer" userId="32ccfb4c2d301191" providerId="LiveId" clId="{2AEC6DB0-C0B2-274E-9595-1033546B2E94}" dt="2018-02-05T16:57:35.930" v="487" actId="478"/>
          <ac:spMkLst>
            <pc:docMk/>
            <pc:sldMk cId="248737005" sldId="664"/>
            <ac:spMk id="3" creationId="{90CA786D-A590-B144-AD7A-421939F5279B}"/>
          </ac:spMkLst>
        </pc:spChg>
        <pc:spChg chg="mod">
          <ac:chgData name="Fabian Pieringer" userId="32ccfb4c2d301191" providerId="LiveId" clId="{2AEC6DB0-C0B2-274E-9595-1033546B2E94}" dt="2018-02-05T19:15:26.494" v="1219" actId="6549"/>
          <ac:spMkLst>
            <pc:docMk/>
            <pc:sldMk cId="248737005" sldId="664"/>
            <ac:spMk id="5" creationId="{00000000-0000-0000-0000-000000000000}"/>
          </ac:spMkLst>
        </pc:spChg>
        <pc:cxnChg chg="add del mod">
          <ac:chgData name="Fabian Pieringer" userId="32ccfb4c2d301191" providerId="LiveId" clId="{2AEC6DB0-C0B2-274E-9595-1033546B2E94}" dt="2018-02-05T16:57:38.591" v="488" actId="478"/>
          <ac:cxnSpMkLst>
            <pc:docMk/>
            <pc:sldMk cId="248737005" sldId="664"/>
            <ac:cxnSpMk id="7" creationId="{C446659C-4E70-264A-8A7A-7DB422EFC2F8}"/>
          </ac:cxnSpMkLst>
        </pc:cxnChg>
      </pc:sldChg>
      <pc:sldChg chg="addSp delSp modSp">
        <pc:chgData name="Fabian Pieringer" userId="32ccfb4c2d301191" providerId="LiveId" clId="{2AEC6DB0-C0B2-274E-9595-1033546B2E94}" dt="2018-02-06T14:18:43.076" v="1981" actId="20577"/>
        <pc:sldMkLst>
          <pc:docMk/>
          <pc:sldMk cId="3581008013" sldId="665"/>
        </pc:sldMkLst>
        <pc:spChg chg="mod">
          <ac:chgData name="Fabian Pieringer" userId="32ccfb4c2d301191" providerId="LiveId" clId="{2AEC6DB0-C0B2-274E-9595-1033546B2E94}" dt="2018-02-06T14:18:43.076" v="1981" actId="20577"/>
          <ac:spMkLst>
            <pc:docMk/>
            <pc:sldMk cId="3581008013" sldId="665"/>
            <ac:spMk id="5" creationId="{00000000-0000-0000-0000-000000000000}"/>
          </ac:spMkLst>
        </pc:spChg>
        <pc:picChg chg="add del mod">
          <ac:chgData name="Fabian Pieringer" userId="32ccfb4c2d301191" providerId="LiveId" clId="{2AEC6DB0-C0B2-274E-9595-1033546B2E94}" dt="2018-02-05T17:01:33.378" v="534" actId="478"/>
          <ac:picMkLst>
            <pc:docMk/>
            <pc:sldMk cId="3581008013" sldId="665"/>
            <ac:picMk id="3" creationId="{EDD471E8-0F7C-5147-858A-58B73657CB55}"/>
          </ac:picMkLst>
        </pc:picChg>
      </pc:sldChg>
      <pc:sldChg chg="addSp delSp modSp add ord">
        <pc:chgData name="Fabian Pieringer" userId="32ccfb4c2d301191" providerId="LiveId" clId="{2AEC6DB0-C0B2-274E-9595-1033546B2E94}" dt="2018-02-05T20:17:54.847" v="1575" actId="20577"/>
        <pc:sldMkLst>
          <pc:docMk/>
          <pc:sldMk cId="246975578" sldId="668"/>
        </pc:sldMkLst>
        <pc:spChg chg="mod">
          <ac:chgData name="Fabian Pieringer" userId="32ccfb4c2d301191" providerId="LiveId" clId="{2AEC6DB0-C0B2-274E-9595-1033546B2E94}" dt="2018-02-05T16:53:54.514" v="464" actId="20577"/>
          <ac:spMkLst>
            <pc:docMk/>
            <pc:sldMk cId="246975578" sldId="668"/>
            <ac:spMk id="2" creationId="{00000000-0000-0000-0000-000000000000}"/>
          </ac:spMkLst>
        </pc:spChg>
        <pc:spChg chg="del mod">
          <ac:chgData name="Fabian Pieringer" userId="32ccfb4c2d301191" providerId="LiveId" clId="{2AEC6DB0-C0B2-274E-9595-1033546B2E94}" dt="2018-02-05T16:24:43.227" v="32" actId="1032"/>
          <ac:spMkLst>
            <pc:docMk/>
            <pc:sldMk cId="246975578" sldId="668"/>
            <ac:spMk id="5" creationId="{00000000-0000-0000-0000-000000000000}"/>
          </ac:spMkLst>
        </pc:spChg>
        <pc:spChg chg="add del">
          <ac:chgData name="Fabian Pieringer" userId="32ccfb4c2d301191" providerId="LiveId" clId="{2AEC6DB0-C0B2-274E-9595-1033546B2E94}" dt="2018-02-05T16:26:08.356" v="87" actId="478"/>
          <ac:spMkLst>
            <pc:docMk/>
            <pc:sldMk cId="246975578" sldId="668"/>
            <ac:spMk id="6" creationId="{56513C13-8F0A-D546-8F46-65D4F0DAE117}"/>
          </ac:spMkLst>
        </pc:spChg>
        <pc:spChg chg="add del mod">
          <ac:chgData name="Fabian Pieringer" userId="32ccfb4c2d301191" providerId="LiveId" clId="{2AEC6DB0-C0B2-274E-9595-1033546B2E94}" dt="2018-02-05T16:25:14.807" v="36" actId="1032"/>
          <ac:spMkLst>
            <pc:docMk/>
            <pc:sldMk cId="246975578" sldId="668"/>
            <ac:spMk id="8" creationId="{374DB69A-E1D7-D447-B298-231F74915AC0}"/>
          </ac:spMkLst>
        </pc:spChg>
        <pc:spChg chg="add mod">
          <ac:chgData name="Fabian Pieringer" userId="32ccfb4c2d301191" providerId="LiveId" clId="{2AEC6DB0-C0B2-274E-9595-1033546B2E94}" dt="2018-02-05T19:09:33.475" v="1146" actId="1036"/>
          <ac:spMkLst>
            <pc:docMk/>
            <pc:sldMk cId="246975578" sldId="668"/>
            <ac:spMk id="10" creationId="{BC718FF9-47B5-5E46-8D20-23815CB4AAF9}"/>
          </ac:spMkLst>
        </pc:spChg>
        <pc:graphicFrameChg chg="add del mod">
          <ac:chgData name="Fabian Pieringer" userId="32ccfb4c2d301191" providerId="LiveId" clId="{2AEC6DB0-C0B2-274E-9595-1033546B2E94}" dt="2018-02-05T16:24:54.965" v="35" actId="478"/>
          <ac:graphicFrameMkLst>
            <pc:docMk/>
            <pc:sldMk cId="246975578" sldId="668"/>
            <ac:graphicFrameMk id="3" creationId="{E1D1AF38-B615-8F41-94E9-B2AC22D5D684}"/>
          </ac:graphicFrameMkLst>
        </pc:graphicFrameChg>
        <pc:graphicFrameChg chg="add mod">
          <ac:chgData name="Fabian Pieringer" userId="32ccfb4c2d301191" providerId="LiveId" clId="{2AEC6DB0-C0B2-274E-9595-1033546B2E94}" dt="2018-02-05T20:17:54.847" v="1575" actId="20577"/>
          <ac:graphicFrameMkLst>
            <pc:docMk/>
            <pc:sldMk cId="246975578" sldId="668"/>
            <ac:graphicFrameMk id="9" creationId="{4FE24C6F-B70E-B040-8474-21B6069FABFA}"/>
          </ac:graphicFrameMkLst>
        </pc:graphicFrameChg>
        <pc:cxnChg chg="add del">
          <ac:chgData name="Fabian Pieringer" userId="32ccfb4c2d301191" providerId="LiveId" clId="{2AEC6DB0-C0B2-274E-9595-1033546B2E94}" dt="2018-02-05T16:26:08.356" v="87" actId="478"/>
          <ac:cxnSpMkLst>
            <pc:docMk/>
            <pc:sldMk cId="246975578" sldId="668"/>
            <ac:cxnSpMk id="7" creationId="{514DABE5-10A7-0D4D-B023-C85B0B35E17D}"/>
          </ac:cxnSpMkLst>
        </pc:cxnChg>
        <pc:cxnChg chg="add mod">
          <ac:chgData name="Fabian Pieringer" userId="32ccfb4c2d301191" providerId="LiveId" clId="{2AEC6DB0-C0B2-274E-9595-1033546B2E94}" dt="2018-02-05T19:07:42.357" v="1140" actId="14100"/>
          <ac:cxnSpMkLst>
            <pc:docMk/>
            <pc:sldMk cId="246975578" sldId="668"/>
            <ac:cxnSpMk id="12" creationId="{C40E9D25-F702-6846-8A2A-357C7D0BD990}"/>
          </ac:cxnSpMkLst>
        </pc:cxnChg>
      </pc:sldChg>
      <pc:sldChg chg="addSp delSp modSp add">
        <pc:chgData name="Fabian Pieringer" userId="32ccfb4c2d301191" providerId="LiveId" clId="{2AEC6DB0-C0B2-274E-9595-1033546B2E94}" dt="2018-02-05T17:28:00.872" v="1099" actId="255"/>
        <pc:sldMkLst>
          <pc:docMk/>
          <pc:sldMk cId="3891855056" sldId="669"/>
        </pc:sldMkLst>
        <pc:spChg chg="mod">
          <ac:chgData name="Fabian Pieringer" userId="32ccfb4c2d301191" providerId="LiveId" clId="{2AEC6DB0-C0B2-274E-9595-1033546B2E94}" dt="2018-02-05T16:53:46.503" v="452" actId="20577"/>
          <ac:spMkLst>
            <pc:docMk/>
            <pc:sldMk cId="3891855056" sldId="669"/>
            <ac:spMk id="2" creationId="{00000000-0000-0000-0000-000000000000}"/>
          </ac:spMkLst>
        </pc:spChg>
        <pc:spChg chg="add del mod">
          <ac:chgData name="Fabian Pieringer" userId="32ccfb4c2d301191" providerId="LiveId" clId="{2AEC6DB0-C0B2-274E-9595-1033546B2E94}" dt="2018-02-05T16:35:32.054" v="158" actId="1032"/>
          <ac:spMkLst>
            <pc:docMk/>
            <pc:sldMk cId="3891855056" sldId="669"/>
            <ac:spMk id="3" creationId="{72137B9B-F102-F241-A507-5F5C2C8711C8}"/>
          </ac:spMkLst>
        </pc:spChg>
        <pc:spChg chg="add del mod">
          <ac:chgData name="Fabian Pieringer" userId="32ccfb4c2d301191" providerId="LiveId" clId="{2AEC6DB0-C0B2-274E-9595-1033546B2E94}" dt="2018-02-05T16:46:12.926" v="316" actId="1032"/>
          <ac:spMkLst>
            <pc:docMk/>
            <pc:sldMk cId="3891855056" sldId="669"/>
            <ac:spMk id="6" creationId="{F1715615-0DE3-DB4E-95C1-94F67C003BB5}"/>
          </ac:spMkLst>
        </pc:spChg>
        <pc:spChg chg="add del mod">
          <ac:chgData name="Fabian Pieringer" userId="32ccfb4c2d301191" providerId="LiveId" clId="{2AEC6DB0-C0B2-274E-9595-1033546B2E94}" dt="2018-02-05T16:47:48.974" v="326" actId="478"/>
          <ac:spMkLst>
            <pc:docMk/>
            <pc:sldMk cId="3891855056" sldId="669"/>
            <ac:spMk id="8" creationId="{92E53BBF-64AB-1244-8F9C-6B1E1D27A23D}"/>
          </ac:spMkLst>
        </pc:spChg>
        <pc:spChg chg="add mod">
          <ac:chgData name="Fabian Pieringer" userId="32ccfb4c2d301191" providerId="LiveId" clId="{2AEC6DB0-C0B2-274E-9595-1033546B2E94}" dt="2018-02-05T17:27:57.551" v="1098" actId="255"/>
          <ac:spMkLst>
            <pc:docMk/>
            <pc:sldMk cId="3891855056" sldId="669"/>
            <ac:spMk id="10" creationId="{8165C3FE-4FD7-844D-A9F3-66B602803506}"/>
          </ac:spMkLst>
        </pc:spChg>
        <pc:spChg chg="add mod">
          <ac:chgData name="Fabian Pieringer" userId="32ccfb4c2d301191" providerId="LiveId" clId="{2AEC6DB0-C0B2-274E-9595-1033546B2E94}" dt="2018-02-05T17:28:00.872" v="1099" actId="255"/>
          <ac:spMkLst>
            <pc:docMk/>
            <pc:sldMk cId="3891855056" sldId="669"/>
            <ac:spMk id="11" creationId="{ED337A1C-10AB-714C-ABA0-02357F9003EC}"/>
          </ac:spMkLst>
        </pc:spChg>
        <pc:spChg chg="add mod">
          <ac:chgData name="Fabian Pieringer" userId="32ccfb4c2d301191" providerId="LiveId" clId="{2AEC6DB0-C0B2-274E-9595-1033546B2E94}" dt="2018-02-05T17:00:58.782" v="531" actId="255"/>
          <ac:spMkLst>
            <pc:docMk/>
            <pc:sldMk cId="3891855056" sldId="669"/>
            <ac:spMk id="12" creationId="{96C7D1CB-3571-6E42-B59E-363CE54033EA}"/>
          </ac:spMkLst>
        </pc:spChg>
        <pc:spChg chg="add mod">
          <ac:chgData name="Fabian Pieringer" userId="32ccfb4c2d301191" providerId="LiveId" clId="{2AEC6DB0-C0B2-274E-9595-1033546B2E94}" dt="2018-02-05T17:00:58.782" v="531" actId="255"/>
          <ac:spMkLst>
            <pc:docMk/>
            <pc:sldMk cId="3891855056" sldId="669"/>
            <ac:spMk id="13" creationId="{96CFEF0B-9B4D-7346-8C41-4E35F6AD8F7F}"/>
          </ac:spMkLst>
        </pc:spChg>
        <pc:spChg chg="add mod">
          <ac:chgData name="Fabian Pieringer" userId="32ccfb4c2d301191" providerId="LiveId" clId="{2AEC6DB0-C0B2-274E-9595-1033546B2E94}" dt="2018-02-05T17:00:58.782" v="531" actId="255"/>
          <ac:spMkLst>
            <pc:docMk/>
            <pc:sldMk cId="3891855056" sldId="669"/>
            <ac:spMk id="14" creationId="{D388A5A3-BD89-A54E-844C-1A29CE1C04A9}"/>
          </ac:spMkLst>
        </pc:spChg>
        <pc:spChg chg="add mod">
          <ac:chgData name="Fabian Pieringer" userId="32ccfb4c2d301191" providerId="LiveId" clId="{2AEC6DB0-C0B2-274E-9595-1033546B2E94}" dt="2018-02-05T17:00:58.782" v="531" actId="255"/>
          <ac:spMkLst>
            <pc:docMk/>
            <pc:sldMk cId="3891855056" sldId="669"/>
            <ac:spMk id="15" creationId="{113C272D-EF0D-9A49-B4A2-0D1B41213EFA}"/>
          </ac:spMkLst>
        </pc:spChg>
        <pc:graphicFrameChg chg="add del mod">
          <ac:chgData name="Fabian Pieringer" userId="32ccfb4c2d301191" providerId="LiveId" clId="{2AEC6DB0-C0B2-274E-9595-1033546B2E94}" dt="2018-02-05T16:46:03.690" v="315" actId="478"/>
          <ac:graphicFrameMkLst>
            <pc:docMk/>
            <pc:sldMk cId="3891855056" sldId="669"/>
            <ac:graphicFrameMk id="5" creationId="{E964C0C8-619A-AD4A-90AE-5C23BB468F2F}"/>
          </ac:graphicFrameMkLst>
        </pc:graphicFrameChg>
        <pc:graphicFrameChg chg="add del mod">
          <ac:chgData name="Fabian Pieringer" userId="32ccfb4c2d301191" providerId="LiveId" clId="{2AEC6DB0-C0B2-274E-9595-1033546B2E94}" dt="2018-02-05T16:47:23.513" v="318" actId="478"/>
          <ac:graphicFrameMkLst>
            <pc:docMk/>
            <pc:sldMk cId="3891855056" sldId="669"/>
            <ac:graphicFrameMk id="7" creationId="{C3974A7D-BDA0-E142-A5B7-B91235CDDB63}"/>
          </ac:graphicFrameMkLst>
        </pc:graphicFrameChg>
        <pc:graphicFrameChg chg="del">
          <ac:chgData name="Fabian Pieringer" userId="32ccfb4c2d301191" providerId="LiveId" clId="{2AEC6DB0-C0B2-274E-9595-1033546B2E94}" dt="2018-02-05T16:33:25.416" v="157" actId="478"/>
          <ac:graphicFrameMkLst>
            <pc:docMk/>
            <pc:sldMk cId="3891855056" sldId="669"/>
            <ac:graphicFrameMk id="9" creationId="{4FE24C6F-B70E-B040-8474-21B6069FABFA}"/>
          </ac:graphicFrameMkLst>
        </pc:graphicFrameChg>
        <pc:cxnChg chg="add del mod">
          <ac:chgData name="Fabian Pieringer" userId="32ccfb4c2d301191" providerId="LiveId" clId="{2AEC6DB0-C0B2-274E-9595-1033546B2E94}" dt="2018-02-05T16:54:49.316" v="467" actId="478"/>
          <ac:cxnSpMkLst>
            <pc:docMk/>
            <pc:sldMk cId="3891855056" sldId="669"/>
            <ac:cxnSpMk id="17" creationId="{FD4809E7-EAC1-4D4F-BE10-0A17CE2F7E97}"/>
          </ac:cxnSpMkLst>
        </pc:cxnChg>
        <pc:cxnChg chg="add del mod">
          <ac:chgData name="Fabian Pieringer" userId="32ccfb4c2d301191" providerId="LiveId" clId="{2AEC6DB0-C0B2-274E-9595-1033546B2E94}" dt="2018-02-05T16:54:52.416" v="468" actId="478"/>
          <ac:cxnSpMkLst>
            <pc:docMk/>
            <pc:sldMk cId="3891855056" sldId="669"/>
            <ac:cxnSpMk id="19" creationId="{0DBC793B-7C6D-E747-835A-691F67356A6D}"/>
          </ac:cxnSpMkLst>
        </pc:cxnChg>
        <pc:cxnChg chg="add del mod">
          <ac:chgData name="Fabian Pieringer" userId="32ccfb4c2d301191" providerId="LiveId" clId="{2AEC6DB0-C0B2-274E-9595-1033546B2E94}" dt="2018-02-05T16:56:01.852" v="478" actId="478"/>
          <ac:cxnSpMkLst>
            <pc:docMk/>
            <pc:sldMk cId="3891855056" sldId="669"/>
            <ac:cxnSpMk id="21" creationId="{F31C63C6-4B16-A242-82E2-9819F9CF66D4}"/>
          </ac:cxnSpMkLst>
        </pc:cxnChg>
        <pc:cxnChg chg="add mod">
          <ac:chgData name="Fabian Pieringer" userId="32ccfb4c2d301191" providerId="LiveId" clId="{2AEC6DB0-C0B2-274E-9595-1033546B2E94}" dt="2018-02-05T17:00:58.782" v="531" actId="255"/>
          <ac:cxnSpMkLst>
            <pc:docMk/>
            <pc:sldMk cId="3891855056" sldId="669"/>
            <ac:cxnSpMk id="23" creationId="{0665429B-0DA1-714E-AF81-32B3839B5E10}"/>
          </ac:cxnSpMkLst>
        </pc:cxnChg>
        <pc:cxnChg chg="add del mod">
          <ac:chgData name="Fabian Pieringer" userId="32ccfb4c2d301191" providerId="LiveId" clId="{2AEC6DB0-C0B2-274E-9595-1033546B2E94}" dt="2018-02-05T16:52:05.633" v="434" actId="11529"/>
          <ac:cxnSpMkLst>
            <pc:docMk/>
            <pc:sldMk cId="3891855056" sldId="669"/>
            <ac:cxnSpMk id="25" creationId="{68E48D89-1293-5B44-94AF-2A1A828F90EE}"/>
          </ac:cxnSpMkLst>
        </pc:cxnChg>
        <pc:cxnChg chg="add mod">
          <ac:chgData name="Fabian Pieringer" userId="32ccfb4c2d301191" providerId="LiveId" clId="{2AEC6DB0-C0B2-274E-9595-1033546B2E94}" dt="2018-02-05T17:00:58.782" v="531" actId="255"/>
          <ac:cxnSpMkLst>
            <pc:docMk/>
            <pc:sldMk cId="3891855056" sldId="669"/>
            <ac:cxnSpMk id="27" creationId="{EA4BAECB-CDC5-D941-A1AA-44CEDB2654AB}"/>
          </ac:cxnSpMkLst>
        </pc:cxnChg>
        <pc:cxnChg chg="add mod">
          <ac:chgData name="Fabian Pieringer" userId="32ccfb4c2d301191" providerId="LiveId" clId="{2AEC6DB0-C0B2-274E-9595-1033546B2E94}" dt="2018-02-05T17:00:58.782" v="531" actId="255"/>
          <ac:cxnSpMkLst>
            <pc:docMk/>
            <pc:sldMk cId="3891855056" sldId="669"/>
            <ac:cxnSpMk id="29" creationId="{A268EBC7-AE50-7A4E-8F3F-88379756B4E1}"/>
          </ac:cxnSpMkLst>
        </pc:cxnChg>
        <pc:cxnChg chg="add del mod">
          <ac:chgData name="Fabian Pieringer" userId="32ccfb4c2d301191" providerId="LiveId" clId="{2AEC6DB0-C0B2-274E-9595-1033546B2E94}" dt="2018-02-05T16:54:35.890" v="466" actId="478"/>
          <ac:cxnSpMkLst>
            <pc:docMk/>
            <pc:sldMk cId="3891855056" sldId="669"/>
            <ac:cxnSpMk id="31" creationId="{F837A2B3-B743-154C-8957-2515BA6BDB04}"/>
          </ac:cxnSpMkLst>
        </pc:cxnChg>
        <pc:cxnChg chg="add del mod">
          <ac:chgData name="Fabian Pieringer" userId="32ccfb4c2d301191" providerId="LiveId" clId="{2AEC6DB0-C0B2-274E-9595-1033546B2E94}" dt="2018-02-05T16:53:09.149" v="443" actId="478"/>
          <ac:cxnSpMkLst>
            <pc:docMk/>
            <pc:sldMk cId="3891855056" sldId="669"/>
            <ac:cxnSpMk id="33" creationId="{D610AEEF-90B2-E74B-8949-005E823BC4C3}"/>
          </ac:cxnSpMkLst>
        </pc:cxnChg>
        <pc:cxnChg chg="add mod">
          <ac:chgData name="Fabian Pieringer" userId="32ccfb4c2d301191" providerId="LiveId" clId="{2AEC6DB0-C0B2-274E-9595-1033546B2E94}" dt="2018-02-05T17:00:58.782" v="531" actId="255"/>
          <ac:cxnSpMkLst>
            <pc:docMk/>
            <pc:sldMk cId="3891855056" sldId="669"/>
            <ac:cxnSpMk id="37" creationId="{A8A46FC0-8A06-E24D-BE7C-6E76B34CC2FF}"/>
          </ac:cxnSpMkLst>
        </pc:cxnChg>
        <pc:cxnChg chg="add mod">
          <ac:chgData name="Fabian Pieringer" userId="32ccfb4c2d301191" providerId="LiveId" clId="{2AEC6DB0-C0B2-274E-9595-1033546B2E94}" dt="2018-02-05T17:00:58.782" v="531" actId="255"/>
          <ac:cxnSpMkLst>
            <pc:docMk/>
            <pc:sldMk cId="3891855056" sldId="669"/>
            <ac:cxnSpMk id="39" creationId="{013B905E-BC44-DC4A-A012-4D9CE9605884}"/>
          </ac:cxnSpMkLst>
        </pc:cxnChg>
        <pc:cxnChg chg="add mod">
          <ac:chgData name="Fabian Pieringer" userId="32ccfb4c2d301191" providerId="LiveId" clId="{2AEC6DB0-C0B2-274E-9595-1033546B2E94}" dt="2018-02-05T17:00:58.782" v="531" actId="255"/>
          <ac:cxnSpMkLst>
            <pc:docMk/>
            <pc:sldMk cId="3891855056" sldId="669"/>
            <ac:cxnSpMk id="41" creationId="{F675F0C8-19F6-FF40-91FA-F4D0D131ABAD}"/>
          </ac:cxnSpMkLst>
        </pc:cxnChg>
        <pc:cxnChg chg="add mod">
          <ac:chgData name="Fabian Pieringer" userId="32ccfb4c2d301191" providerId="LiveId" clId="{2AEC6DB0-C0B2-274E-9595-1033546B2E94}" dt="2018-02-05T17:00:58.782" v="531" actId="255"/>
          <ac:cxnSpMkLst>
            <pc:docMk/>
            <pc:sldMk cId="3891855056" sldId="669"/>
            <ac:cxnSpMk id="43" creationId="{08C18DFE-4A26-F640-890B-786A107FB8ED}"/>
          </ac:cxnSpMkLst>
        </pc:cxnChg>
        <pc:cxnChg chg="add mod">
          <ac:chgData name="Fabian Pieringer" userId="32ccfb4c2d301191" providerId="LiveId" clId="{2AEC6DB0-C0B2-274E-9595-1033546B2E94}" dt="2018-02-05T17:00:58.782" v="531" actId="255"/>
          <ac:cxnSpMkLst>
            <pc:docMk/>
            <pc:sldMk cId="3891855056" sldId="669"/>
            <ac:cxnSpMk id="47" creationId="{E3C3A674-16BA-6545-B3B5-A031CD19D10C}"/>
          </ac:cxnSpMkLst>
        </pc:cxnChg>
      </pc:sldChg>
      <pc:sldChg chg="del">
        <pc:chgData name="Fabian Pieringer" userId="32ccfb4c2d301191" providerId="LiveId" clId="{2AEC6DB0-C0B2-274E-9595-1033546B2E94}" dt="2018-02-06T14:49:36.137" v="1982" actId="2696"/>
        <pc:sldMkLst>
          <pc:docMk/>
          <pc:sldMk cId="4284345117" sldId="670"/>
        </pc:sldMkLst>
      </pc:sldChg>
      <pc:sldChg chg="addSp delSp modSp add">
        <pc:chgData name="Fabian Pieringer" userId="32ccfb4c2d301191" providerId="LiveId" clId="{2AEC6DB0-C0B2-274E-9595-1033546B2E94}" dt="2018-02-06T14:06:39.400" v="1934" actId="20577"/>
        <pc:sldMkLst>
          <pc:docMk/>
          <pc:sldMk cId="222331698" sldId="671"/>
        </pc:sldMkLst>
        <pc:spChg chg="mod">
          <ac:chgData name="Fabian Pieringer" userId="32ccfb4c2d301191" providerId="LiveId" clId="{2AEC6DB0-C0B2-274E-9595-1033546B2E94}" dt="2018-02-05T19:38:01.080" v="1244" actId="20577"/>
          <ac:spMkLst>
            <pc:docMk/>
            <pc:sldMk cId="222331698" sldId="671"/>
            <ac:spMk id="2" creationId="{00000000-0000-0000-0000-000000000000}"/>
          </ac:spMkLst>
        </pc:spChg>
        <pc:spChg chg="mod">
          <ac:chgData name="Fabian Pieringer" userId="32ccfb4c2d301191" providerId="LiveId" clId="{2AEC6DB0-C0B2-274E-9595-1033546B2E94}" dt="2018-02-06T14:06:39.400" v="1934" actId="20577"/>
          <ac:spMkLst>
            <pc:docMk/>
            <pc:sldMk cId="222331698" sldId="671"/>
            <ac:spMk id="5" creationId="{00000000-0000-0000-0000-000000000000}"/>
          </ac:spMkLst>
        </pc:spChg>
        <pc:graphicFrameChg chg="add del">
          <ac:chgData name="Fabian Pieringer" userId="32ccfb4c2d301191" providerId="LiveId" clId="{2AEC6DB0-C0B2-274E-9595-1033546B2E94}" dt="2018-02-05T19:53:13.643" v="1555" actId="20577"/>
          <ac:graphicFrameMkLst>
            <pc:docMk/>
            <pc:sldMk cId="222331698" sldId="671"/>
            <ac:graphicFrameMk id="3" creationId="{591BDC16-0E00-AB47-BA6F-0EEEE510F7CE}"/>
          </ac:graphicFrameMkLst>
        </pc:graphicFrameChg>
        <pc:graphicFrameChg chg="add del">
          <ac:chgData name="Fabian Pieringer" userId="32ccfb4c2d301191" providerId="LiveId" clId="{2AEC6DB0-C0B2-274E-9595-1033546B2E94}" dt="2018-02-05T19:53:31.129" v="1557" actId="20577"/>
          <ac:graphicFrameMkLst>
            <pc:docMk/>
            <pc:sldMk cId="222331698" sldId="671"/>
            <ac:graphicFrameMk id="6" creationId="{FBD019B7-FB13-F444-AAF1-6490F878DBD4}"/>
          </ac:graphicFrameMkLst>
        </pc:graphicFrameChg>
      </pc:sldChg>
      <pc:sldChg chg="modSp add">
        <pc:chgData name="Fabian Pieringer" userId="32ccfb4c2d301191" providerId="LiveId" clId="{2AEC6DB0-C0B2-274E-9595-1033546B2E94}" dt="2018-02-06T14:16:46.199" v="1945"/>
        <pc:sldMkLst>
          <pc:docMk/>
          <pc:sldMk cId="1115621959" sldId="672"/>
        </pc:sldMkLst>
        <pc:spChg chg="mod">
          <ac:chgData name="Fabian Pieringer" userId="32ccfb4c2d301191" providerId="LiveId" clId="{2AEC6DB0-C0B2-274E-9595-1033546B2E94}" dt="2018-02-06T14:07:38.309" v="1942" actId="20577"/>
          <ac:spMkLst>
            <pc:docMk/>
            <pc:sldMk cId="1115621959" sldId="672"/>
            <ac:spMk id="2" creationId="{00000000-0000-0000-0000-000000000000}"/>
          </ac:spMkLst>
        </pc:spChg>
        <pc:spChg chg="mod">
          <ac:chgData name="Fabian Pieringer" userId="32ccfb4c2d301191" providerId="LiveId" clId="{2AEC6DB0-C0B2-274E-9595-1033546B2E94}" dt="2018-02-06T14:16:46.199" v="1945"/>
          <ac:spMkLst>
            <pc:docMk/>
            <pc:sldMk cId="1115621959" sldId="672"/>
            <ac:spMk id="7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de-DE" sz="1800" b="0" i="0" baseline="0">
                <a:effectLst/>
              </a:rPr>
              <a:t>Lernkuve bei 100 Spielrunden (Gemittelt über fünf Durchläufe)</a:t>
            </a:r>
            <a:endParaRPr lang="de-DE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val>
            <c:numRef>
              <c:f>Tabelle1!$H$14:$Z$14</c:f>
              <c:numCache>
                <c:formatCode>General</c:formatCode>
                <c:ptCount val="19"/>
                <c:pt idx="0">
                  <c:v>0</c:v>
                </c:pt>
                <c:pt idx="1">
                  <c:v>17</c:v>
                </c:pt>
                <c:pt idx="2">
                  <c:v>16</c:v>
                </c:pt>
                <c:pt idx="3">
                  <c:v>23</c:v>
                </c:pt>
                <c:pt idx="4">
                  <c:v>28</c:v>
                </c:pt>
                <c:pt idx="5">
                  <c:v>35</c:v>
                </c:pt>
                <c:pt idx="6">
                  <c:v>33</c:v>
                </c:pt>
                <c:pt idx="7">
                  <c:v>39</c:v>
                </c:pt>
                <c:pt idx="8">
                  <c:v>38</c:v>
                </c:pt>
                <c:pt idx="9">
                  <c:v>43</c:v>
                </c:pt>
                <c:pt idx="10">
                  <c:v>41</c:v>
                </c:pt>
                <c:pt idx="11">
                  <c:v>44</c:v>
                </c:pt>
                <c:pt idx="12">
                  <c:v>47</c:v>
                </c:pt>
                <c:pt idx="13">
                  <c:v>46</c:v>
                </c:pt>
                <c:pt idx="14">
                  <c:v>46</c:v>
                </c:pt>
                <c:pt idx="15">
                  <c:v>42</c:v>
                </c:pt>
                <c:pt idx="16">
                  <c:v>45</c:v>
                </c:pt>
                <c:pt idx="17">
                  <c:v>46</c:v>
                </c:pt>
                <c:pt idx="18">
                  <c:v>47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313-3549-B102-C47082E02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33746336"/>
        <c:axId val="1733740352"/>
      </c:lineChart>
      <c:catAx>
        <c:axId val="1733746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33740352"/>
        <c:crosses val="autoZero"/>
        <c:auto val="1"/>
        <c:lblAlgn val="ctr"/>
        <c:lblOffset val="100"/>
        <c:noMultiLvlLbl val="0"/>
      </c:catAx>
      <c:valAx>
        <c:axId val="173374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33746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28055D-F7E1-3C48-9BAF-999F642871A8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B0AE1E-18D7-B04E-AAC6-E73CCD687110}">
      <dgm:prSet phldrT="[Text]"/>
      <dgm:spPr>
        <a:solidFill>
          <a:srgbClr val="489324"/>
        </a:solidFill>
      </dgm:spPr>
      <dgm:t>
        <a:bodyPr/>
        <a:lstStyle/>
        <a:p>
          <a:r>
            <a:rPr lang="en-US"/>
            <a:t>Ready-state</a:t>
          </a:r>
          <a:endParaRPr lang="en-US" dirty="0"/>
        </a:p>
      </dgm:t>
    </dgm:pt>
    <dgm:pt modelId="{DC25962F-5129-3046-B63C-03F2E5871616}" type="parTrans" cxnId="{E695BB60-B0D8-5A4E-BAED-173386A1D5EC}">
      <dgm:prSet/>
      <dgm:spPr/>
      <dgm:t>
        <a:bodyPr/>
        <a:lstStyle/>
        <a:p>
          <a:endParaRPr lang="en-US"/>
        </a:p>
      </dgm:t>
    </dgm:pt>
    <dgm:pt modelId="{E61B1EBF-30AC-FD46-82E8-85D041EE2814}" type="sibTrans" cxnId="{E695BB60-B0D8-5A4E-BAED-173386A1D5EC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E22726C-63F9-AE4E-BFF8-E698030598D4}">
      <dgm:prSet phldrT="[Text]"/>
      <dgm:spPr>
        <a:solidFill>
          <a:srgbClr val="489324"/>
        </a:solidFill>
      </dgm:spPr>
      <dgm:t>
        <a:bodyPr/>
        <a:lstStyle/>
        <a:p>
          <a:r>
            <a:rPr lang="en-US" dirty="0"/>
            <a:t>Action</a:t>
          </a:r>
        </a:p>
      </dgm:t>
    </dgm:pt>
    <dgm:pt modelId="{AAFB10E8-24EF-8148-9704-5F485ABCE415}" type="parTrans" cxnId="{5CC043D3-E724-D349-AE31-DC66EF605FF2}">
      <dgm:prSet/>
      <dgm:spPr/>
      <dgm:t>
        <a:bodyPr/>
        <a:lstStyle/>
        <a:p>
          <a:endParaRPr lang="en-US"/>
        </a:p>
      </dgm:t>
    </dgm:pt>
    <dgm:pt modelId="{2F47ABD3-88D5-2F45-A831-0AA96037CA85}" type="sibTrans" cxnId="{5CC043D3-E724-D349-AE31-DC66EF605FF2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4A31069-6016-564F-A7C9-D640631A8FA3}">
      <dgm:prSet phldrT="[Text]"/>
      <dgm:spPr>
        <a:solidFill>
          <a:srgbClr val="489324"/>
        </a:solidFill>
      </dgm:spPr>
      <dgm:t>
        <a:bodyPr/>
        <a:lstStyle/>
        <a:p>
          <a:r>
            <a:rPr lang="en-US"/>
            <a:t>Wait-state</a:t>
          </a:r>
          <a:endParaRPr lang="en-US" dirty="0"/>
        </a:p>
      </dgm:t>
    </dgm:pt>
    <dgm:pt modelId="{9153B0BF-D8CB-0E4B-B831-8B11384EE474}" type="parTrans" cxnId="{5CBF4027-3B59-6842-A07E-EA76D5EEC99F}">
      <dgm:prSet/>
      <dgm:spPr/>
      <dgm:t>
        <a:bodyPr/>
        <a:lstStyle/>
        <a:p>
          <a:endParaRPr lang="en-US"/>
        </a:p>
      </dgm:t>
    </dgm:pt>
    <dgm:pt modelId="{4424EED5-1233-F247-A0C1-15FC6A3EE1A6}" type="sibTrans" cxnId="{5CBF4027-3B59-6842-A07E-EA76D5EEC99F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D42B6B7-F8B8-D640-A205-16581584228F}">
      <dgm:prSet/>
      <dgm:spPr>
        <a:solidFill>
          <a:srgbClr val="489324"/>
        </a:solidFill>
      </dgm:spPr>
      <dgm:t>
        <a:bodyPr/>
        <a:lstStyle/>
        <a:p>
          <a:r>
            <a:rPr lang="en-US" dirty="0"/>
            <a:t>Reaction</a:t>
          </a:r>
        </a:p>
      </dgm:t>
    </dgm:pt>
    <dgm:pt modelId="{D170498C-6979-A649-8950-98C55B526B07}" type="parTrans" cxnId="{FCA40F5A-89F0-A449-8986-D27DDD555CF2}">
      <dgm:prSet/>
      <dgm:spPr/>
      <dgm:t>
        <a:bodyPr/>
        <a:lstStyle/>
        <a:p>
          <a:endParaRPr lang="en-US"/>
        </a:p>
      </dgm:t>
    </dgm:pt>
    <dgm:pt modelId="{4E8B1457-F1B7-D540-B2D2-C127C6B9EDA0}" type="sibTrans" cxnId="{FCA40F5A-89F0-A449-8986-D27DDD555CF2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E7DD46E-E001-6F41-B8AB-0448FFB07034}">
      <dgm:prSet/>
      <dgm:spPr>
        <a:solidFill>
          <a:srgbClr val="489324"/>
        </a:solidFill>
      </dgm:spPr>
      <dgm:t>
        <a:bodyPr/>
        <a:lstStyle/>
        <a:p>
          <a:r>
            <a:rPr lang="en-US" dirty="0" err="1"/>
            <a:t>Sarsa</a:t>
          </a:r>
          <a:r>
            <a:rPr lang="en-US" dirty="0"/>
            <a:t>(</a:t>
          </a:r>
          <a:r>
            <a:rPr lang="en-US" dirty="0" err="1"/>
            <a:t>λ</a:t>
          </a:r>
          <a:r>
            <a:rPr lang="en-US" dirty="0"/>
            <a:t>)</a:t>
          </a:r>
        </a:p>
      </dgm:t>
    </dgm:pt>
    <dgm:pt modelId="{1E94E830-D0E6-CE4B-A17D-952CFB253870}" type="parTrans" cxnId="{EC0FC3DF-1598-A54A-9BF5-E69643236D0E}">
      <dgm:prSet/>
      <dgm:spPr/>
      <dgm:t>
        <a:bodyPr/>
        <a:lstStyle/>
        <a:p>
          <a:endParaRPr lang="en-US"/>
        </a:p>
      </dgm:t>
    </dgm:pt>
    <dgm:pt modelId="{8C5C3F00-1638-664C-B221-5DF8EB29B824}" type="sibTrans" cxnId="{EC0FC3DF-1598-A54A-9BF5-E69643236D0E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D11CE32-AF5C-0347-8151-0F6406F6327A}">
      <dgm:prSet/>
      <dgm:spPr>
        <a:solidFill>
          <a:srgbClr val="489324"/>
        </a:solidFill>
      </dgm:spPr>
      <dgm:t>
        <a:bodyPr/>
        <a:lstStyle/>
        <a:p>
          <a:r>
            <a:rPr lang="en-US"/>
            <a:t>Send action</a:t>
          </a:r>
          <a:endParaRPr lang="en-US" dirty="0"/>
        </a:p>
      </dgm:t>
    </dgm:pt>
    <dgm:pt modelId="{11CD49B5-E9B3-4E46-9664-0DC36ACDD2C3}" type="parTrans" cxnId="{F0FCE1BD-01E0-8C44-8EAA-D976E4D37D62}">
      <dgm:prSet/>
      <dgm:spPr/>
      <dgm:t>
        <a:bodyPr/>
        <a:lstStyle/>
        <a:p>
          <a:endParaRPr lang="en-US"/>
        </a:p>
      </dgm:t>
    </dgm:pt>
    <dgm:pt modelId="{9D331C9A-B681-C24C-9E61-C55994368027}" type="sibTrans" cxnId="{F0FCE1BD-01E0-8C44-8EAA-D976E4D37D62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D2D9147-0A3F-8140-9470-7122C5B7B13C}" type="pres">
      <dgm:prSet presAssocID="{AF28055D-F7E1-3C48-9BAF-999F642871A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299D1E3-68E7-344F-8731-D6D690958A26}" type="pres">
      <dgm:prSet presAssocID="{21B0AE1E-18D7-B04E-AAC6-E73CCD687110}" presName="node" presStyleLbl="node1" presStyleIdx="0" presStyleCnt="6" custScaleX="100089" custScaleY="70364">
        <dgm:presLayoutVars>
          <dgm:bulletEnabled val="1"/>
        </dgm:presLayoutVars>
      </dgm:prSet>
      <dgm:spPr>
        <a:prstGeom prst="flowChartTerminator">
          <a:avLst/>
        </a:prstGeom>
      </dgm:spPr>
      <dgm:t>
        <a:bodyPr/>
        <a:lstStyle/>
        <a:p>
          <a:endParaRPr lang="de-DE"/>
        </a:p>
      </dgm:t>
    </dgm:pt>
    <dgm:pt modelId="{B770AC25-F32E-9C42-A2D1-9781C5B17DB0}" type="pres">
      <dgm:prSet presAssocID="{E61B1EBF-30AC-FD46-82E8-85D041EE2814}" presName="sibTrans" presStyleLbl="sibTrans2D1" presStyleIdx="0" presStyleCnt="6"/>
      <dgm:spPr/>
      <dgm:t>
        <a:bodyPr/>
        <a:lstStyle/>
        <a:p>
          <a:endParaRPr lang="de-DE"/>
        </a:p>
      </dgm:t>
    </dgm:pt>
    <dgm:pt modelId="{7009382F-B7D9-A740-A4B4-FB921B0CD3A8}" type="pres">
      <dgm:prSet presAssocID="{E61B1EBF-30AC-FD46-82E8-85D041EE2814}" presName="connectorText" presStyleLbl="sibTrans2D1" presStyleIdx="0" presStyleCnt="6"/>
      <dgm:spPr/>
      <dgm:t>
        <a:bodyPr/>
        <a:lstStyle/>
        <a:p>
          <a:endParaRPr lang="de-DE"/>
        </a:p>
      </dgm:t>
    </dgm:pt>
    <dgm:pt modelId="{E8BE4921-F40C-6F44-BA37-0016E9343439}" type="pres">
      <dgm:prSet presAssocID="{EE22726C-63F9-AE4E-BFF8-E698030598D4}" presName="node" presStyleLbl="node1" presStyleIdx="1" presStyleCnt="6" custScaleY="10088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de-DE"/>
        </a:p>
      </dgm:t>
    </dgm:pt>
    <dgm:pt modelId="{FCBDDC97-5D5B-4E4A-BB35-D13F46DD4AE8}" type="pres">
      <dgm:prSet presAssocID="{2F47ABD3-88D5-2F45-A831-0AA96037CA85}" presName="sibTrans" presStyleLbl="sibTrans2D1" presStyleIdx="1" presStyleCnt="6"/>
      <dgm:spPr/>
      <dgm:t>
        <a:bodyPr/>
        <a:lstStyle/>
        <a:p>
          <a:endParaRPr lang="de-DE"/>
        </a:p>
      </dgm:t>
    </dgm:pt>
    <dgm:pt modelId="{54A02725-28CB-9940-BB86-E359CD935C14}" type="pres">
      <dgm:prSet presAssocID="{2F47ABD3-88D5-2F45-A831-0AA96037CA85}" presName="connectorText" presStyleLbl="sibTrans2D1" presStyleIdx="1" presStyleCnt="6"/>
      <dgm:spPr/>
      <dgm:t>
        <a:bodyPr/>
        <a:lstStyle/>
        <a:p>
          <a:endParaRPr lang="de-DE"/>
        </a:p>
      </dgm:t>
    </dgm:pt>
    <dgm:pt modelId="{0A9F48F8-7DEC-3443-9DF3-186A7533F3C3}" type="pres">
      <dgm:prSet presAssocID="{24A31069-6016-564F-A7C9-D640631A8FA3}" presName="node" presStyleLbl="node1" presStyleIdx="2" presStyleCnt="6" custScaleY="70364">
        <dgm:presLayoutVars>
          <dgm:bulletEnabled val="1"/>
        </dgm:presLayoutVars>
      </dgm:prSet>
      <dgm:spPr>
        <a:prstGeom prst="flowChartTerminator">
          <a:avLst/>
        </a:prstGeom>
      </dgm:spPr>
      <dgm:t>
        <a:bodyPr/>
        <a:lstStyle/>
        <a:p>
          <a:endParaRPr lang="de-DE"/>
        </a:p>
      </dgm:t>
    </dgm:pt>
    <dgm:pt modelId="{241145FB-5725-CC4E-9791-2C75923A7770}" type="pres">
      <dgm:prSet presAssocID="{4424EED5-1233-F247-A0C1-15FC6A3EE1A6}" presName="sibTrans" presStyleLbl="sibTrans2D1" presStyleIdx="2" presStyleCnt="6"/>
      <dgm:spPr/>
      <dgm:t>
        <a:bodyPr/>
        <a:lstStyle/>
        <a:p>
          <a:endParaRPr lang="de-DE"/>
        </a:p>
      </dgm:t>
    </dgm:pt>
    <dgm:pt modelId="{174AF2D7-A5A1-2643-A93A-6B914E3158EC}" type="pres">
      <dgm:prSet presAssocID="{4424EED5-1233-F247-A0C1-15FC6A3EE1A6}" presName="connectorText" presStyleLbl="sibTrans2D1" presStyleIdx="2" presStyleCnt="6"/>
      <dgm:spPr/>
      <dgm:t>
        <a:bodyPr/>
        <a:lstStyle/>
        <a:p>
          <a:endParaRPr lang="de-DE"/>
        </a:p>
      </dgm:t>
    </dgm:pt>
    <dgm:pt modelId="{FC8DEA48-0EE9-A54E-8697-4500F324E5D1}" type="pres">
      <dgm:prSet presAssocID="{DD42B6B7-F8B8-D640-A205-16581584228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0B621B-B422-B140-8077-B400EBE75656}" type="pres">
      <dgm:prSet presAssocID="{4E8B1457-F1B7-D540-B2D2-C127C6B9EDA0}" presName="sibTrans" presStyleLbl="sibTrans2D1" presStyleIdx="3" presStyleCnt="6"/>
      <dgm:spPr/>
      <dgm:t>
        <a:bodyPr/>
        <a:lstStyle/>
        <a:p>
          <a:endParaRPr lang="de-DE"/>
        </a:p>
      </dgm:t>
    </dgm:pt>
    <dgm:pt modelId="{A21F3D74-4B68-8F48-B5E6-2CD795E75472}" type="pres">
      <dgm:prSet presAssocID="{4E8B1457-F1B7-D540-B2D2-C127C6B9EDA0}" presName="connectorText" presStyleLbl="sibTrans2D1" presStyleIdx="3" presStyleCnt="6"/>
      <dgm:spPr/>
      <dgm:t>
        <a:bodyPr/>
        <a:lstStyle/>
        <a:p>
          <a:endParaRPr lang="de-DE"/>
        </a:p>
      </dgm:t>
    </dgm:pt>
    <dgm:pt modelId="{D23BC438-EFC9-6D47-BF92-1DFF01C233D6}" type="pres">
      <dgm:prSet presAssocID="{9E7DD46E-E001-6F41-B8AB-0448FFB07034}" presName="node" presStyleLbl="node1" presStyleIdx="4" presStyleCnt="6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de-DE"/>
        </a:p>
      </dgm:t>
    </dgm:pt>
    <dgm:pt modelId="{CB84885A-1830-F845-B61F-B3A04E5DA513}" type="pres">
      <dgm:prSet presAssocID="{8C5C3F00-1638-664C-B221-5DF8EB29B824}" presName="sibTrans" presStyleLbl="sibTrans2D1" presStyleIdx="4" presStyleCnt="6"/>
      <dgm:spPr/>
      <dgm:t>
        <a:bodyPr/>
        <a:lstStyle/>
        <a:p>
          <a:endParaRPr lang="de-DE"/>
        </a:p>
      </dgm:t>
    </dgm:pt>
    <dgm:pt modelId="{2D21FB6C-46D9-A644-9079-E8F4CF7A048E}" type="pres">
      <dgm:prSet presAssocID="{8C5C3F00-1638-664C-B221-5DF8EB29B824}" presName="connectorText" presStyleLbl="sibTrans2D1" presStyleIdx="4" presStyleCnt="6"/>
      <dgm:spPr/>
      <dgm:t>
        <a:bodyPr/>
        <a:lstStyle/>
        <a:p>
          <a:endParaRPr lang="de-DE"/>
        </a:p>
      </dgm:t>
    </dgm:pt>
    <dgm:pt modelId="{1DE17658-0597-D14A-8DAD-3D68057DA7E5}" type="pres">
      <dgm:prSet presAssocID="{2D11CE32-AF5C-0347-8151-0F6406F6327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A380D71-0FBB-B946-BF85-1F09F4CF1F85}" type="pres">
      <dgm:prSet presAssocID="{9D331C9A-B681-C24C-9E61-C55994368027}" presName="sibTrans" presStyleLbl="sibTrans2D1" presStyleIdx="5" presStyleCnt="6"/>
      <dgm:spPr/>
      <dgm:t>
        <a:bodyPr/>
        <a:lstStyle/>
        <a:p>
          <a:endParaRPr lang="de-DE"/>
        </a:p>
      </dgm:t>
    </dgm:pt>
    <dgm:pt modelId="{B2DB7DF1-1B7B-EC4E-B07D-56A0CDC12C5D}" type="pres">
      <dgm:prSet presAssocID="{9D331C9A-B681-C24C-9E61-C55994368027}" presName="connectorText" presStyleLbl="sibTrans2D1" presStyleIdx="5" presStyleCnt="6"/>
      <dgm:spPr/>
      <dgm:t>
        <a:bodyPr/>
        <a:lstStyle/>
        <a:p>
          <a:endParaRPr lang="de-DE"/>
        </a:p>
      </dgm:t>
    </dgm:pt>
  </dgm:ptLst>
  <dgm:cxnLst>
    <dgm:cxn modelId="{611CFE5D-6458-4775-8BB8-CB0E0B16A8AB}" type="presOf" srcId="{4424EED5-1233-F247-A0C1-15FC6A3EE1A6}" destId="{241145FB-5725-CC4E-9791-2C75923A7770}" srcOrd="0" destOrd="0" presId="urn:microsoft.com/office/officeart/2005/8/layout/cycle2"/>
    <dgm:cxn modelId="{C70B255B-B477-412B-9DB2-497F0B433E19}" type="presOf" srcId="{AF28055D-F7E1-3C48-9BAF-999F642871A8}" destId="{9D2D9147-0A3F-8140-9470-7122C5B7B13C}" srcOrd="0" destOrd="0" presId="urn:microsoft.com/office/officeart/2005/8/layout/cycle2"/>
    <dgm:cxn modelId="{E40C2001-1E63-4535-AD66-D67299E34746}" type="presOf" srcId="{9E7DD46E-E001-6F41-B8AB-0448FFB07034}" destId="{D23BC438-EFC9-6D47-BF92-1DFF01C233D6}" srcOrd="0" destOrd="0" presId="urn:microsoft.com/office/officeart/2005/8/layout/cycle2"/>
    <dgm:cxn modelId="{528FDADE-3FEB-4A5A-915C-34A16080BD1C}" type="presOf" srcId="{4E8B1457-F1B7-D540-B2D2-C127C6B9EDA0}" destId="{A21F3D74-4B68-8F48-B5E6-2CD795E75472}" srcOrd="1" destOrd="0" presId="urn:microsoft.com/office/officeart/2005/8/layout/cycle2"/>
    <dgm:cxn modelId="{2C97F95E-2E70-4E44-BA93-DD0417F72C55}" type="presOf" srcId="{24A31069-6016-564F-A7C9-D640631A8FA3}" destId="{0A9F48F8-7DEC-3443-9DF3-186A7533F3C3}" srcOrd="0" destOrd="0" presId="urn:microsoft.com/office/officeart/2005/8/layout/cycle2"/>
    <dgm:cxn modelId="{E695BB60-B0D8-5A4E-BAED-173386A1D5EC}" srcId="{AF28055D-F7E1-3C48-9BAF-999F642871A8}" destId="{21B0AE1E-18D7-B04E-AAC6-E73CCD687110}" srcOrd="0" destOrd="0" parTransId="{DC25962F-5129-3046-B63C-03F2E5871616}" sibTransId="{E61B1EBF-30AC-FD46-82E8-85D041EE2814}"/>
    <dgm:cxn modelId="{19FC81AB-C1ED-4011-B0B8-BBA98060F017}" type="presOf" srcId="{2F47ABD3-88D5-2F45-A831-0AA96037CA85}" destId="{54A02725-28CB-9940-BB86-E359CD935C14}" srcOrd="1" destOrd="0" presId="urn:microsoft.com/office/officeart/2005/8/layout/cycle2"/>
    <dgm:cxn modelId="{B09DFCC4-4D64-4CA6-B573-D37CB085E611}" type="presOf" srcId="{2F47ABD3-88D5-2F45-A831-0AA96037CA85}" destId="{FCBDDC97-5D5B-4E4A-BB35-D13F46DD4AE8}" srcOrd="0" destOrd="0" presId="urn:microsoft.com/office/officeart/2005/8/layout/cycle2"/>
    <dgm:cxn modelId="{7F90E804-652E-4A2E-ABD8-C33980CD8008}" type="presOf" srcId="{9D331C9A-B681-C24C-9E61-C55994368027}" destId="{CA380D71-0FBB-B946-BF85-1F09F4CF1F85}" srcOrd="0" destOrd="0" presId="urn:microsoft.com/office/officeart/2005/8/layout/cycle2"/>
    <dgm:cxn modelId="{5CBF4027-3B59-6842-A07E-EA76D5EEC99F}" srcId="{AF28055D-F7E1-3C48-9BAF-999F642871A8}" destId="{24A31069-6016-564F-A7C9-D640631A8FA3}" srcOrd="2" destOrd="0" parTransId="{9153B0BF-D8CB-0E4B-B831-8B11384EE474}" sibTransId="{4424EED5-1233-F247-A0C1-15FC6A3EE1A6}"/>
    <dgm:cxn modelId="{EC0FC3DF-1598-A54A-9BF5-E69643236D0E}" srcId="{AF28055D-F7E1-3C48-9BAF-999F642871A8}" destId="{9E7DD46E-E001-6F41-B8AB-0448FFB07034}" srcOrd="4" destOrd="0" parTransId="{1E94E830-D0E6-CE4B-A17D-952CFB253870}" sibTransId="{8C5C3F00-1638-664C-B221-5DF8EB29B824}"/>
    <dgm:cxn modelId="{6F95F38F-755F-48D4-B855-C3DA8A3F0E46}" type="presOf" srcId="{2D11CE32-AF5C-0347-8151-0F6406F6327A}" destId="{1DE17658-0597-D14A-8DAD-3D68057DA7E5}" srcOrd="0" destOrd="0" presId="urn:microsoft.com/office/officeart/2005/8/layout/cycle2"/>
    <dgm:cxn modelId="{FCA40F5A-89F0-A449-8986-D27DDD555CF2}" srcId="{AF28055D-F7E1-3C48-9BAF-999F642871A8}" destId="{DD42B6B7-F8B8-D640-A205-16581584228F}" srcOrd="3" destOrd="0" parTransId="{D170498C-6979-A649-8950-98C55B526B07}" sibTransId="{4E8B1457-F1B7-D540-B2D2-C127C6B9EDA0}"/>
    <dgm:cxn modelId="{F0FCE1BD-01E0-8C44-8EAA-D976E4D37D62}" srcId="{AF28055D-F7E1-3C48-9BAF-999F642871A8}" destId="{2D11CE32-AF5C-0347-8151-0F6406F6327A}" srcOrd="5" destOrd="0" parTransId="{11CD49B5-E9B3-4E46-9664-0DC36ACDD2C3}" sibTransId="{9D331C9A-B681-C24C-9E61-C55994368027}"/>
    <dgm:cxn modelId="{E70CCB40-385A-43C0-9CCC-594C847B04F7}" type="presOf" srcId="{EE22726C-63F9-AE4E-BFF8-E698030598D4}" destId="{E8BE4921-F40C-6F44-BA37-0016E9343439}" srcOrd="0" destOrd="0" presId="urn:microsoft.com/office/officeart/2005/8/layout/cycle2"/>
    <dgm:cxn modelId="{AC5F753D-184B-425E-8007-E0D190A6AF97}" type="presOf" srcId="{8C5C3F00-1638-664C-B221-5DF8EB29B824}" destId="{CB84885A-1830-F845-B61F-B3A04E5DA513}" srcOrd="0" destOrd="0" presId="urn:microsoft.com/office/officeart/2005/8/layout/cycle2"/>
    <dgm:cxn modelId="{C568EEED-2F0D-4D92-907E-FB4A9C7E3CB2}" type="presOf" srcId="{DD42B6B7-F8B8-D640-A205-16581584228F}" destId="{FC8DEA48-0EE9-A54E-8697-4500F324E5D1}" srcOrd="0" destOrd="0" presId="urn:microsoft.com/office/officeart/2005/8/layout/cycle2"/>
    <dgm:cxn modelId="{0341DCFA-AB57-4B00-8C5A-80318F568D55}" type="presOf" srcId="{4424EED5-1233-F247-A0C1-15FC6A3EE1A6}" destId="{174AF2D7-A5A1-2643-A93A-6B914E3158EC}" srcOrd="1" destOrd="0" presId="urn:microsoft.com/office/officeart/2005/8/layout/cycle2"/>
    <dgm:cxn modelId="{9504BC2C-B695-4E9A-89BD-F2C0C200DC29}" type="presOf" srcId="{E61B1EBF-30AC-FD46-82E8-85D041EE2814}" destId="{7009382F-B7D9-A740-A4B4-FB921B0CD3A8}" srcOrd="1" destOrd="0" presId="urn:microsoft.com/office/officeart/2005/8/layout/cycle2"/>
    <dgm:cxn modelId="{F2EFF0D4-0974-4B7A-96A7-C28A9C22BF12}" type="presOf" srcId="{E61B1EBF-30AC-FD46-82E8-85D041EE2814}" destId="{B770AC25-F32E-9C42-A2D1-9781C5B17DB0}" srcOrd="0" destOrd="0" presId="urn:microsoft.com/office/officeart/2005/8/layout/cycle2"/>
    <dgm:cxn modelId="{126CCD04-8645-4655-B2AC-EC9A6918D772}" type="presOf" srcId="{4E8B1457-F1B7-D540-B2D2-C127C6B9EDA0}" destId="{5F0B621B-B422-B140-8077-B400EBE75656}" srcOrd="0" destOrd="0" presId="urn:microsoft.com/office/officeart/2005/8/layout/cycle2"/>
    <dgm:cxn modelId="{37F924EF-3666-4A67-9650-FAA7BF42EF9B}" type="presOf" srcId="{21B0AE1E-18D7-B04E-AAC6-E73CCD687110}" destId="{8299D1E3-68E7-344F-8731-D6D690958A26}" srcOrd="0" destOrd="0" presId="urn:microsoft.com/office/officeart/2005/8/layout/cycle2"/>
    <dgm:cxn modelId="{E3F0AB5E-DACE-4AD5-901C-90795E3C8DC3}" type="presOf" srcId="{9D331C9A-B681-C24C-9E61-C55994368027}" destId="{B2DB7DF1-1B7B-EC4E-B07D-56A0CDC12C5D}" srcOrd="1" destOrd="0" presId="urn:microsoft.com/office/officeart/2005/8/layout/cycle2"/>
    <dgm:cxn modelId="{5CC043D3-E724-D349-AE31-DC66EF605FF2}" srcId="{AF28055D-F7E1-3C48-9BAF-999F642871A8}" destId="{EE22726C-63F9-AE4E-BFF8-E698030598D4}" srcOrd="1" destOrd="0" parTransId="{AAFB10E8-24EF-8148-9704-5F485ABCE415}" sibTransId="{2F47ABD3-88D5-2F45-A831-0AA96037CA85}"/>
    <dgm:cxn modelId="{D07DCD1B-EA7A-4056-905C-139DF046BCAA}" type="presOf" srcId="{8C5C3F00-1638-664C-B221-5DF8EB29B824}" destId="{2D21FB6C-46D9-A644-9079-E8F4CF7A048E}" srcOrd="1" destOrd="0" presId="urn:microsoft.com/office/officeart/2005/8/layout/cycle2"/>
    <dgm:cxn modelId="{67F40DD7-79BC-4870-8910-2C4CFCDC3A53}" type="presParOf" srcId="{9D2D9147-0A3F-8140-9470-7122C5B7B13C}" destId="{8299D1E3-68E7-344F-8731-D6D690958A26}" srcOrd="0" destOrd="0" presId="urn:microsoft.com/office/officeart/2005/8/layout/cycle2"/>
    <dgm:cxn modelId="{4733A914-1A88-4107-9B2D-390181ED060D}" type="presParOf" srcId="{9D2D9147-0A3F-8140-9470-7122C5B7B13C}" destId="{B770AC25-F32E-9C42-A2D1-9781C5B17DB0}" srcOrd="1" destOrd="0" presId="urn:microsoft.com/office/officeart/2005/8/layout/cycle2"/>
    <dgm:cxn modelId="{6F55383B-4D56-40E8-98C8-522B2E8C289B}" type="presParOf" srcId="{B770AC25-F32E-9C42-A2D1-9781C5B17DB0}" destId="{7009382F-B7D9-A740-A4B4-FB921B0CD3A8}" srcOrd="0" destOrd="0" presId="urn:microsoft.com/office/officeart/2005/8/layout/cycle2"/>
    <dgm:cxn modelId="{D513C74F-F54C-48C8-9691-5D12D4BCC425}" type="presParOf" srcId="{9D2D9147-0A3F-8140-9470-7122C5B7B13C}" destId="{E8BE4921-F40C-6F44-BA37-0016E9343439}" srcOrd="2" destOrd="0" presId="urn:microsoft.com/office/officeart/2005/8/layout/cycle2"/>
    <dgm:cxn modelId="{1FC3DC28-AE27-48A5-9838-6FDA342C785A}" type="presParOf" srcId="{9D2D9147-0A3F-8140-9470-7122C5B7B13C}" destId="{FCBDDC97-5D5B-4E4A-BB35-D13F46DD4AE8}" srcOrd="3" destOrd="0" presId="urn:microsoft.com/office/officeart/2005/8/layout/cycle2"/>
    <dgm:cxn modelId="{4C787ADD-E401-4E94-A2FF-C694A7FEA5F2}" type="presParOf" srcId="{FCBDDC97-5D5B-4E4A-BB35-D13F46DD4AE8}" destId="{54A02725-28CB-9940-BB86-E359CD935C14}" srcOrd="0" destOrd="0" presId="urn:microsoft.com/office/officeart/2005/8/layout/cycle2"/>
    <dgm:cxn modelId="{60069778-AA3F-42FC-8DF9-B03DDC580B53}" type="presParOf" srcId="{9D2D9147-0A3F-8140-9470-7122C5B7B13C}" destId="{0A9F48F8-7DEC-3443-9DF3-186A7533F3C3}" srcOrd="4" destOrd="0" presId="urn:microsoft.com/office/officeart/2005/8/layout/cycle2"/>
    <dgm:cxn modelId="{6301DD09-71AD-4D80-B844-4D06011B8193}" type="presParOf" srcId="{9D2D9147-0A3F-8140-9470-7122C5B7B13C}" destId="{241145FB-5725-CC4E-9791-2C75923A7770}" srcOrd="5" destOrd="0" presId="urn:microsoft.com/office/officeart/2005/8/layout/cycle2"/>
    <dgm:cxn modelId="{C3F0398C-142A-4B79-AC4B-5CE15D28D897}" type="presParOf" srcId="{241145FB-5725-CC4E-9791-2C75923A7770}" destId="{174AF2D7-A5A1-2643-A93A-6B914E3158EC}" srcOrd="0" destOrd="0" presId="urn:microsoft.com/office/officeart/2005/8/layout/cycle2"/>
    <dgm:cxn modelId="{136947DC-F23E-47CA-85D4-EAB57F09182E}" type="presParOf" srcId="{9D2D9147-0A3F-8140-9470-7122C5B7B13C}" destId="{FC8DEA48-0EE9-A54E-8697-4500F324E5D1}" srcOrd="6" destOrd="0" presId="urn:microsoft.com/office/officeart/2005/8/layout/cycle2"/>
    <dgm:cxn modelId="{720E8D7A-9DF6-489F-9423-F893E875B23D}" type="presParOf" srcId="{9D2D9147-0A3F-8140-9470-7122C5B7B13C}" destId="{5F0B621B-B422-B140-8077-B400EBE75656}" srcOrd="7" destOrd="0" presId="urn:microsoft.com/office/officeart/2005/8/layout/cycle2"/>
    <dgm:cxn modelId="{728E97CF-C93B-436A-8809-4A1D662C45AF}" type="presParOf" srcId="{5F0B621B-B422-B140-8077-B400EBE75656}" destId="{A21F3D74-4B68-8F48-B5E6-2CD795E75472}" srcOrd="0" destOrd="0" presId="urn:microsoft.com/office/officeart/2005/8/layout/cycle2"/>
    <dgm:cxn modelId="{1CC58264-720A-4C73-8987-1B0B535DF949}" type="presParOf" srcId="{9D2D9147-0A3F-8140-9470-7122C5B7B13C}" destId="{D23BC438-EFC9-6D47-BF92-1DFF01C233D6}" srcOrd="8" destOrd="0" presId="urn:microsoft.com/office/officeart/2005/8/layout/cycle2"/>
    <dgm:cxn modelId="{3ECEF330-D0AE-442D-9AB8-465932E5AD46}" type="presParOf" srcId="{9D2D9147-0A3F-8140-9470-7122C5B7B13C}" destId="{CB84885A-1830-F845-B61F-B3A04E5DA513}" srcOrd="9" destOrd="0" presId="urn:microsoft.com/office/officeart/2005/8/layout/cycle2"/>
    <dgm:cxn modelId="{3B18DEDC-029F-49AB-850B-6D223536B9D4}" type="presParOf" srcId="{CB84885A-1830-F845-B61F-B3A04E5DA513}" destId="{2D21FB6C-46D9-A644-9079-E8F4CF7A048E}" srcOrd="0" destOrd="0" presId="urn:microsoft.com/office/officeart/2005/8/layout/cycle2"/>
    <dgm:cxn modelId="{CC6CAC23-516A-4505-933D-C577A5AF480D}" type="presParOf" srcId="{9D2D9147-0A3F-8140-9470-7122C5B7B13C}" destId="{1DE17658-0597-D14A-8DAD-3D68057DA7E5}" srcOrd="10" destOrd="0" presId="urn:microsoft.com/office/officeart/2005/8/layout/cycle2"/>
    <dgm:cxn modelId="{07451C5B-01E7-4477-A3A8-5FBA0FA6D795}" type="presParOf" srcId="{9D2D9147-0A3F-8140-9470-7122C5B7B13C}" destId="{CA380D71-0FBB-B946-BF85-1F09F4CF1F85}" srcOrd="11" destOrd="0" presId="urn:microsoft.com/office/officeart/2005/8/layout/cycle2"/>
    <dgm:cxn modelId="{C391FC5F-AEE2-4083-A3BE-8CE9C52BDDD4}" type="presParOf" srcId="{CA380D71-0FBB-B946-BF85-1F09F4CF1F85}" destId="{B2DB7DF1-1B7B-EC4E-B07D-56A0CDC12C5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C9A9F-AEBD-44FF-875D-332AC2E125B2}" type="datetimeFigureOut">
              <a:rPr lang="de-DE" smtClean="0"/>
              <a:t>17.02.2018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EEAAA-80D3-4D2C-88BB-8820B9BB9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776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9" y="2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+mn-ea"/>
              </a:defRPr>
            </a:lvl1pPr>
          </a:lstStyle>
          <a:p>
            <a:pPr>
              <a:defRPr/>
            </a:pPr>
            <a:fld id="{2C6CB7F4-8CD6-4ADC-BD59-DCFEA1377C77}" type="datetimeFigureOut">
              <a:rPr lang="en-US"/>
              <a:pPr>
                <a:defRPr/>
              </a:pPr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4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852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9" y="9721852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+mn-ea"/>
              </a:defRPr>
            </a:lvl1pPr>
          </a:lstStyle>
          <a:p>
            <a:pPr>
              <a:defRPr/>
            </a:pPr>
            <a:fld id="{B770EA33-4B36-4767-B4F1-B5C2355876F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115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7105CA-F2B6-4A30-8F24-1F135CDB05F8}" type="slidenum">
              <a:rPr lang="de-DE" smtClean="0">
                <a:ea typeface="ＭＳ Ｐゴシック" pitchFamily="34" charset="-128"/>
              </a:rPr>
              <a:pPr/>
              <a:t>1</a:t>
            </a:fld>
            <a:endParaRPr lang="de-DE">
              <a:ea typeface="ＭＳ Ｐゴシック" pitchFamily="34" charset="-128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269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WS 20010/11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Einführung in die Spieleprogrammierung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FC57E-E179-4B0B-809A-6241AB02F3B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5369768" cy="990600"/>
          </a:xfrm>
        </p:spPr>
        <p:txBody>
          <a:bodyPr anchor="ctr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/>
          <a:lstStyle>
            <a:lvl1pPr>
              <a:buClr>
                <a:srgbClr val="0066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006600"/>
              </a:buClr>
              <a:buSzPct val="100000"/>
              <a:buFont typeface="Arial" pitchFamily="34" charset="0"/>
              <a:buChar char="•"/>
              <a:defRPr sz="2000"/>
            </a:lvl2pPr>
            <a:lvl3pPr>
              <a:buClr>
                <a:srgbClr val="006600"/>
              </a:buClr>
              <a:buFont typeface="Symbol" pitchFamily="18" charset="2"/>
              <a:buChar char="-"/>
              <a:defRPr sz="1800"/>
            </a:lvl3pPr>
            <a:lvl4pPr>
              <a:buClr>
                <a:srgbClr val="006600"/>
              </a:buClr>
              <a:defRPr sz="1600"/>
            </a:lvl4pPr>
            <a:lvl5pPr>
              <a:buClr>
                <a:srgbClr val="006600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WS 20010/11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Einführung in die Spieleprogrammierung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42707" y="63246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fld id="{71C1E774-9950-457C-A77F-10796B2F651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WS 20010/11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Einführung in die Spieleprogrammierung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B731A-16E9-4DF5-8B88-7624654EA85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5369768" cy="990600"/>
          </a:xfrm>
        </p:spPr>
        <p:txBody>
          <a:bodyPr anchor="ctr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WS 20010/11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Einführung in die Spieleprogrammierung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1E774-9950-457C-A77F-10796B2F651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006600"/>
              </a:buClr>
              <a:defRPr sz="2800"/>
            </a:lvl1pPr>
            <a:lvl2pPr>
              <a:buClr>
                <a:srgbClr val="006600"/>
              </a:buClr>
              <a:defRPr sz="2400"/>
            </a:lvl2pPr>
            <a:lvl3pPr>
              <a:buClr>
                <a:srgbClr val="006600"/>
              </a:buClr>
              <a:defRPr sz="2000"/>
            </a:lvl3pPr>
            <a:lvl4pPr>
              <a:buClr>
                <a:srgbClr val="006600"/>
              </a:buClr>
              <a:defRPr sz="1800"/>
            </a:lvl4pPr>
            <a:lvl5pPr>
              <a:buClr>
                <a:srgbClr val="006600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006600"/>
              </a:buClr>
              <a:defRPr sz="2800"/>
            </a:lvl1pPr>
            <a:lvl2pPr>
              <a:buClr>
                <a:srgbClr val="006600"/>
              </a:buClr>
              <a:defRPr sz="2400"/>
            </a:lvl2pPr>
            <a:lvl3pPr>
              <a:buClr>
                <a:srgbClr val="006600"/>
              </a:buClr>
              <a:defRPr sz="2000"/>
            </a:lvl3pPr>
            <a:lvl4pPr>
              <a:buClr>
                <a:srgbClr val="006600"/>
              </a:buClr>
              <a:defRPr sz="1800"/>
            </a:lvl4pPr>
            <a:lvl5pPr>
              <a:buClr>
                <a:srgbClr val="006600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WS 20010/11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Einführung in die Spieleprogrammierung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1C773-2453-425F-805A-5616632ABD9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5369768" cy="990600"/>
          </a:xfrm>
        </p:spPr>
        <p:txBody>
          <a:bodyPr anchor="ctr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WS 20010/11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Einführung in die Spieleprogrammierung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6AA4-E701-4E83-BA8B-E79A20B4FC1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5369768" cy="990600"/>
          </a:xfrm>
        </p:spPr>
        <p:txBody>
          <a:bodyPr anchor="ctr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7544" y="6248400"/>
            <a:ext cx="2133600" cy="457200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42856" y="6248400"/>
            <a:ext cx="2133600" cy="457200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SS 2015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ea typeface="+mn-ea"/>
              </a:defRPr>
            </a:lvl1pPr>
          </a:lstStyle>
          <a:p>
            <a:pPr>
              <a:defRPr/>
            </a:pPr>
            <a:r>
              <a:rPr lang="de-DE" dirty="0"/>
              <a:t>Multimedia Grundlagen 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ea typeface="+mn-ea"/>
              </a:defRPr>
            </a:lvl1pPr>
          </a:lstStyle>
          <a:p>
            <a:pPr>
              <a:defRPr/>
            </a:pPr>
            <a:fld id="{7FD78218-3599-48E9-9E22-C6326BB914E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219200" y="0"/>
            <a:ext cx="7921625" cy="990600"/>
          </a:xfrm>
          <a:prstGeom prst="rect">
            <a:avLst/>
          </a:prstGeom>
          <a:solidFill>
            <a:srgbClr val="B3B3B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>
              <a:ea typeface="+mn-ea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219200" y="0"/>
            <a:ext cx="5407025" cy="990600"/>
          </a:xfrm>
          <a:prstGeom prst="rect">
            <a:avLst/>
          </a:prstGeom>
          <a:solidFill>
            <a:srgbClr val="48932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>
              <a:ea typeface="+mn-ea"/>
            </a:endParaRPr>
          </a:p>
        </p:txBody>
      </p:sp>
      <p:pic>
        <p:nvPicPr>
          <p:cNvPr id="2" name="Picture 11" descr="Uni_Aug_Logo_Basis_pos_B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45300" y="76200"/>
            <a:ext cx="2222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04800"/>
            <a:ext cx="5257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pic>
        <p:nvPicPr>
          <p:cNvPr id="1033" name="Picture 14" descr="Uni_Aug_Siegel_32Grad_schwarz_cut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1143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41" r:id="rId4"/>
    <p:sldLayoutId id="2147483933" r:id="rId5"/>
    <p:sldLayoutId id="2147483936" r:id="rId6"/>
    <p:sldLayoutId id="2147483944" r:id="rId7"/>
    <p:sldLayoutId id="2147483947" r:id="rId8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2pPr>
      <a:lvl3pPr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3pPr>
      <a:lvl4pPr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4pPr>
      <a:lvl5pPr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irtual-r2d2.herokuapp.com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2856"/>
            <a:ext cx="7772400" cy="1512168"/>
          </a:xfrm>
        </p:spPr>
        <p:txBody>
          <a:bodyPr/>
          <a:lstStyle/>
          <a:p>
            <a:pPr algn="ctr" eaLnBrk="1" hangingPunct="1"/>
            <a:r>
              <a:rPr lang="de-DE" sz="4000">
                <a:solidFill>
                  <a:schemeClr val="tx1"/>
                </a:solidFill>
              </a:rPr>
              <a:t>Virtual Robot</a:t>
            </a:r>
            <a:endParaRPr lang="de-DE" sz="2800" i="1" dirty="0">
              <a:solidFill>
                <a:schemeClr val="tx1"/>
              </a:solidFill>
            </a:endParaRPr>
          </a:p>
        </p:txBody>
      </p:sp>
      <p:pic>
        <p:nvPicPr>
          <p:cNvPr id="7" name="Grafik 6" descr="lang-weiss-vector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191978"/>
            <a:ext cx="4752529" cy="650245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85800" y="3861048"/>
            <a:ext cx="77724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algn="ctr"/>
            <a:r>
              <a:rPr lang="de-DE" sz="2400" kern="0" dirty="0">
                <a:solidFill>
                  <a:schemeClr val="tx1"/>
                </a:solidFill>
              </a:rPr>
              <a:t>Gruppe </a:t>
            </a:r>
            <a:r>
              <a:rPr lang="de-DE" sz="2400" kern="0">
                <a:solidFill>
                  <a:schemeClr val="tx1"/>
                </a:solidFill>
              </a:rPr>
              <a:t>07</a:t>
            </a:r>
            <a:endParaRPr lang="de-DE" sz="2400" kern="0" dirty="0">
              <a:solidFill>
                <a:schemeClr val="tx1"/>
              </a:solidFill>
            </a:endParaRPr>
          </a:p>
          <a:p>
            <a:pPr algn="ctr"/>
            <a:endParaRPr lang="de-DE" sz="2400" kern="0" dirty="0">
              <a:solidFill>
                <a:schemeClr val="tx1"/>
              </a:solidFill>
            </a:endParaRPr>
          </a:p>
          <a:p>
            <a:pPr algn="ctr"/>
            <a:r>
              <a:rPr lang="de-DE" sz="2400" kern="0" dirty="0">
                <a:solidFill>
                  <a:schemeClr val="tx1"/>
                </a:solidFill>
              </a:rPr>
              <a:t>Klaus </a:t>
            </a:r>
            <a:r>
              <a:rPr lang="de-DE" sz="2400" kern="0" dirty="0" err="1">
                <a:solidFill>
                  <a:schemeClr val="tx1"/>
                </a:solidFill>
              </a:rPr>
              <a:t>Emathinger</a:t>
            </a:r>
            <a:r>
              <a:rPr lang="de-DE" sz="2400" kern="0" dirty="0">
                <a:solidFill>
                  <a:schemeClr val="tx1"/>
                </a:solidFill>
              </a:rPr>
              <a:t>, Fabian </a:t>
            </a:r>
            <a:r>
              <a:rPr lang="de-DE" sz="2400" kern="0" dirty="0" err="1">
                <a:solidFill>
                  <a:schemeClr val="tx1"/>
                </a:solidFill>
              </a:rPr>
              <a:t>Pieringer</a:t>
            </a:r>
            <a:endParaRPr lang="de-DE" sz="1600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die Grundidee des Projekts?</a:t>
            </a:r>
          </a:p>
          <a:p>
            <a:pPr lvl="1"/>
            <a:r>
              <a:rPr lang="de-DE" dirty="0"/>
              <a:t>Virtueller Roboter (Haustier)</a:t>
            </a:r>
          </a:p>
          <a:p>
            <a:pPr lvl="1"/>
            <a:r>
              <a:rPr lang="de-DE" dirty="0"/>
              <a:t>Ablauf </a:t>
            </a:r>
          </a:p>
          <a:p>
            <a:pPr lvl="2"/>
            <a:r>
              <a:rPr lang="de-DE" dirty="0"/>
              <a:t>Roboter hat Bedürfnisse und muss auf diese mit Aktionen aufmerksam machen</a:t>
            </a:r>
          </a:p>
          <a:p>
            <a:pPr lvl="2"/>
            <a:r>
              <a:rPr lang="de-DE" dirty="0"/>
              <a:t>User muss Roboter richtig interpretieren und ihm am Leben erhalten</a:t>
            </a:r>
          </a:p>
          <a:p>
            <a:pPr lvl="1"/>
            <a:r>
              <a:rPr lang="de-DE" dirty="0"/>
              <a:t>Bedürfnisse: Öl, Aufmerksamkeit, Störung</a:t>
            </a:r>
          </a:p>
          <a:p>
            <a:pPr>
              <a:lnSpc>
                <a:spcPct val="200000"/>
              </a:lnSpc>
            </a:pPr>
            <a:r>
              <a:rPr lang="de-DE" dirty="0"/>
              <a:t>Wo liegen die Herausforderungen?</a:t>
            </a:r>
          </a:p>
          <a:p>
            <a:pPr lvl="1"/>
            <a:r>
              <a:rPr lang="de-DE" dirty="0"/>
              <a:t>Roboter und User müssen sich aufeinander abstimmen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fld id="{71C1E774-9950-457C-A77F-10796B2F651A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73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785395"/>
          </a:xfrm>
        </p:spPr>
        <p:txBody>
          <a:bodyPr/>
          <a:lstStyle/>
          <a:p>
            <a:r>
              <a:rPr lang="de-DE" dirty="0"/>
              <a:t>Was wird gelernt?</a:t>
            </a:r>
          </a:p>
          <a:p>
            <a:pPr lvl="1"/>
            <a:r>
              <a:rPr lang="de-DE" dirty="0"/>
              <a:t>Roboter muss lernen in welchem Zustand welche Aktion sinnvoll ist</a:t>
            </a:r>
          </a:p>
          <a:p>
            <a:r>
              <a:rPr lang="de-DE" dirty="0"/>
              <a:t>Wie wurde das Problem gelöst/modelliert?</a:t>
            </a:r>
          </a:p>
          <a:p>
            <a:pPr lvl="1"/>
            <a:r>
              <a:rPr lang="de-DE" dirty="0"/>
              <a:t>Zustandsraum</a:t>
            </a:r>
          </a:p>
          <a:p>
            <a:pPr lvl="2"/>
            <a:r>
              <a:rPr lang="de-DE" dirty="0"/>
              <a:t>Aktionen: Schlafen, Ölfleck machen, Winken, Störwolke zeigen</a:t>
            </a:r>
          </a:p>
          <a:p>
            <a:pPr lvl="2"/>
            <a:r>
              <a:rPr lang="de-DE" dirty="0"/>
              <a:t>Zustände: Aufmerksamkeit(</a:t>
            </a:r>
            <a:r>
              <a:rPr lang="de-DE" dirty="0" err="1"/>
              <a:t>high,low</a:t>
            </a:r>
            <a:r>
              <a:rPr lang="de-DE" dirty="0"/>
              <a:t>), Ölstand(</a:t>
            </a:r>
            <a:r>
              <a:rPr lang="de-DE" dirty="0" err="1"/>
              <a:t>high,low</a:t>
            </a:r>
            <a:r>
              <a:rPr lang="de-DE" dirty="0"/>
              <a:t>), Störung(</a:t>
            </a:r>
            <a:r>
              <a:rPr lang="de-DE" dirty="0" err="1"/>
              <a:t>true</a:t>
            </a:r>
            <a:r>
              <a:rPr lang="de-DE" dirty="0"/>
              <a:t>, </a:t>
            </a:r>
            <a:r>
              <a:rPr lang="de-DE" dirty="0" err="1"/>
              <a:t>false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Größe: 32</a:t>
            </a:r>
          </a:p>
          <a:p>
            <a:pPr lvl="1"/>
            <a:r>
              <a:rPr lang="de-DE" dirty="0"/>
              <a:t>User Aktionen: Aufladen, Öl geben (Ölstand), Reparieren (Störung), Ball spielen, Loben, Bestrafen (Aufmerksamkeit), Nichts tun(kein Bedürfnis)	</a:t>
            </a:r>
          </a:p>
          <a:p>
            <a:r>
              <a:rPr lang="de-DE" dirty="0"/>
              <a:t>Welche Kompromisse wurden eingegangen?</a:t>
            </a:r>
          </a:p>
          <a:p>
            <a:pPr lvl="1"/>
            <a:r>
              <a:rPr lang="de-DE" dirty="0"/>
              <a:t>Zustandsraum musste stark verkleinert werden um Lernen zu ermöglichen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fld id="{71C1E774-9950-457C-A77F-10796B2F651A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100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fld id="{71C1E774-9950-457C-A77F-10796B2F651A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xmlns="" id="{4FE24C6F-B70E-B040-8474-21B6069FAB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956603"/>
              </p:ext>
            </p:extLst>
          </p:nvPr>
        </p:nvGraphicFramePr>
        <p:xfrm>
          <a:off x="539552" y="1412776"/>
          <a:ext cx="8147248" cy="4713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miley Face 9">
            <a:extLst>
              <a:ext uri="{FF2B5EF4-FFF2-40B4-BE49-F238E27FC236}">
                <a16:creationId xmlns:a16="http://schemas.microsoft.com/office/drawing/2014/main" xmlns="" id="{BC718FF9-47B5-5E46-8D20-23815CB4AAF9}"/>
              </a:ext>
            </a:extLst>
          </p:cNvPr>
          <p:cNvSpPr/>
          <p:nvPr/>
        </p:nvSpPr>
        <p:spPr bwMode="auto">
          <a:xfrm>
            <a:off x="7452320" y="4293096"/>
            <a:ext cx="648072" cy="648072"/>
          </a:xfrm>
          <a:prstGeom prst="smileyF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C40E9D25-F702-6846-8A2A-357C7D0BD990}"/>
              </a:ext>
            </a:extLst>
          </p:cNvPr>
          <p:cNvCxnSpPr/>
          <p:nvPr/>
        </p:nvCxnSpPr>
        <p:spPr bwMode="auto">
          <a:xfrm flipH="1">
            <a:off x="6804248" y="4617132"/>
            <a:ext cx="504056" cy="0"/>
          </a:xfrm>
          <a:prstGeom prst="straightConnector1">
            <a:avLst/>
          </a:prstGeom>
          <a:ln w="6985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7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Webapplikationen mit </a:t>
            </a:r>
            <a:r>
              <a:rPr lang="de-DE" dirty="0" err="1"/>
              <a:t>Node.js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/>
              <a:t>Client-Server Architektur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Server: </a:t>
            </a:r>
            <a:r>
              <a:rPr lang="de-DE" dirty="0" err="1"/>
              <a:t>Node.js</a:t>
            </a:r>
            <a:r>
              <a:rPr lang="de-DE" dirty="0"/>
              <a:t>, </a:t>
            </a: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Learning Algorithmus</a:t>
            </a:r>
            <a:endParaRPr lang="de-DE" dirty="0"/>
          </a:p>
          <a:p>
            <a:pPr lvl="1">
              <a:lnSpc>
                <a:spcPct val="200000"/>
              </a:lnSpc>
            </a:pPr>
            <a:r>
              <a:rPr lang="de-DE" dirty="0"/>
              <a:t>Client: HTML5, CSS, JavaScript </a:t>
            </a:r>
            <a:r>
              <a:rPr lang="de-DE" dirty="0">
                <a:sym typeface="Wingdings" pitchFamily="2" charset="2"/>
              </a:rPr>
              <a:t> Roboter-Animation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/>
              <a:t>Kommunikation: </a:t>
            </a:r>
            <a:r>
              <a:rPr lang="de-DE" dirty="0" err="1"/>
              <a:t>WebSocket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Deployment</a:t>
            </a:r>
            <a:r>
              <a:rPr lang="de-DE" dirty="0"/>
              <a:t>: </a:t>
            </a:r>
            <a:r>
              <a:rPr lang="de-DE" dirty="0" err="1"/>
              <a:t>Heroku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fld id="{71C1E774-9950-457C-A77F-10796B2F651A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33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 mit perfekten User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User reagiert immer perfekt auf Aktion vom Roboter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fld id="{71C1E774-9950-457C-A77F-10796B2F651A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2771800" y="6186100"/>
            <a:ext cx="414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Gamma 1, </a:t>
            </a:r>
            <a:r>
              <a:rPr lang="de-DE" sz="1200" dirty="0" err="1"/>
              <a:t>LearnRate</a:t>
            </a:r>
            <a:r>
              <a:rPr lang="de-DE" sz="1200" dirty="0"/>
              <a:t> 0.3, Lambda 0.1, Epsilon 0.1</a:t>
            </a:r>
          </a:p>
        </p:txBody>
      </p:sp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683810"/>
              </p:ext>
            </p:extLst>
          </p:nvPr>
        </p:nvGraphicFramePr>
        <p:xfrm>
          <a:off x="1716347" y="2060848"/>
          <a:ext cx="5526360" cy="3675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593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C1E774-9950-457C-A77F-10796B2F651A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7" name="Inhaltsplatzhalter 4"/>
          <p:cNvSpPr txBox="1">
            <a:spLocks/>
          </p:cNvSpPr>
          <p:nvPr/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de-DE" sz="4000" kern="0" dirty="0">
                <a:solidFill>
                  <a:schemeClr val="tx2"/>
                </a:solidFill>
                <a:hlinkClick r:id="rId2"/>
              </a:rPr>
              <a:t>https://virtual-r2d2.herokuapp.com/</a:t>
            </a:r>
            <a:endParaRPr lang="de-DE" sz="400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21959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Uni_Master_FAI</Template>
  <TotalTime>0</TotalTime>
  <Words>219</Words>
  <Application>Microsoft Office PowerPoint</Application>
  <PresentationFormat>Bildschirmpräsentation (4:3)</PresentationFormat>
  <Paragraphs>60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Symbol</vt:lpstr>
      <vt:lpstr>Wingdings</vt:lpstr>
      <vt:lpstr>Leere Präsentation</vt:lpstr>
      <vt:lpstr>Virtual Robot</vt:lpstr>
      <vt:lpstr>Idee</vt:lpstr>
      <vt:lpstr>Das Problem</vt:lpstr>
      <vt:lpstr>Workflow</vt:lpstr>
      <vt:lpstr>Technologie</vt:lpstr>
      <vt:lpstr>Ergebnis mit perfekten User</vt:lpstr>
      <vt:lpstr>PowerPoint-Präsentation</vt:lpstr>
    </vt:vector>
  </TitlesOfParts>
  <Company>Uni Augsburg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Hannes Ritschel</dc:creator>
  <cp:lastModifiedBy>Klaus Em</cp:lastModifiedBy>
  <cp:revision>3055</cp:revision>
  <cp:lastPrinted>2015-06-29T09:58:58Z</cp:lastPrinted>
  <dcterms:created xsi:type="dcterms:W3CDTF">2008-08-21T14:41:11Z</dcterms:created>
  <dcterms:modified xsi:type="dcterms:W3CDTF">2018-02-17T16:13:39Z</dcterms:modified>
</cp:coreProperties>
</file>