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9" r:id="rId1"/>
  </p:sldMasterIdLst>
  <p:notesMasterIdLst>
    <p:notesMasterId r:id="rId6"/>
  </p:notesMasterIdLst>
  <p:handoutMasterIdLst>
    <p:handoutMasterId r:id="rId7"/>
  </p:handoutMasterIdLst>
  <p:sldIdLst>
    <p:sldId id="573" r:id="rId2"/>
    <p:sldId id="664" r:id="rId3"/>
    <p:sldId id="665" r:id="rId4"/>
    <p:sldId id="667" r:id="rId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8E4910D1-8081-4373-A742-E2913B6EBED3}">
          <p14:sldIdLst>
            <p14:sldId id="573"/>
            <p14:sldId id="664"/>
            <p14:sldId id="665"/>
            <p14:sldId id="6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nes Ritschel" initials="HR" lastIdx="3" clrIdx="0">
    <p:extLst>
      <p:ext uri="{19B8F6BF-5375-455C-9EA6-DF929625EA0E}">
        <p15:presenceInfo xmlns:p15="http://schemas.microsoft.com/office/powerpoint/2012/main" userId="Hannes Ritsch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9C9"/>
    <a:srgbClr val="C9E4E9"/>
    <a:srgbClr val="E9C9C9"/>
    <a:srgbClr val="D7C9E9"/>
    <a:srgbClr val="B79FD7"/>
    <a:srgbClr val="9FCFD7"/>
    <a:srgbClr val="D2D79F"/>
    <a:srgbClr val="D79F9F"/>
    <a:srgbClr val="AC9FD7"/>
    <a:srgbClr val="9FD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3931" autoAdjust="0"/>
  </p:normalViewPr>
  <p:slideViewPr>
    <p:cSldViewPr>
      <p:cViewPr varScale="1">
        <p:scale>
          <a:sx n="81" d="100"/>
          <a:sy n="81" d="100"/>
        </p:scale>
        <p:origin x="18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78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9" d="100"/>
        <a:sy n="79" d="100"/>
      </p:scale>
      <p:origin x="0" y="-6096"/>
    </p:cViewPr>
  </p:sorterViewPr>
  <p:notesViewPr>
    <p:cSldViewPr>
      <p:cViewPr varScale="1">
        <p:scale>
          <a:sx n="88" d="100"/>
          <a:sy n="88" d="100"/>
        </p:scale>
        <p:origin x="3756" y="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C9A9F-AEBD-44FF-875D-332AC2E125B2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EEAAA-80D3-4D2C-88BB-8820B9BB9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776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9" y="2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</a:defRPr>
            </a:lvl1pPr>
          </a:lstStyle>
          <a:p>
            <a:pPr>
              <a:defRPr/>
            </a:pPr>
            <a:fld id="{2C6CB7F4-8CD6-4ADC-BD59-DCFEA1377C77}" type="datetimeFigureOut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4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852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9" y="9721852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</a:defRPr>
            </a:lvl1pPr>
          </a:lstStyle>
          <a:p>
            <a:pPr>
              <a:defRPr/>
            </a:pPr>
            <a:fld id="{B770EA33-4B36-4767-B4F1-B5C2355876F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11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7105CA-F2B6-4A30-8F24-1F135CDB05F8}" type="slidenum">
              <a:rPr lang="de-DE" smtClean="0">
                <a:ea typeface="ＭＳ Ｐゴシック" pitchFamily="34" charset="-128"/>
              </a:rPr>
              <a:pPr/>
              <a:t>1</a:t>
            </a:fld>
            <a:endParaRPr lang="de-DE" smtClean="0">
              <a:ea typeface="ＭＳ Ｐゴシック" pitchFamily="34" charset="-128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69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WS 20010/11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Einführung in die Spieleprogrammierung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FC57E-E179-4B0B-809A-6241AB02F3B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5369768" cy="990600"/>
          </a:xfrm>
        </p:spPr>
        <p:txBody>
          <a:bodyPr anchor="ctr"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/>
          <a:lstStyle>
            <a:lvl1pPr>
              <a:buClr>
                <a:srgbClr val="0066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006600"/>
              </a:buClr>
              <a:buSzPct val="100000"/>
              <a:buFont typeface="Arial" pitchFamily="34" charset="0"/>
              <a:buChar char="•"/>
              <a:defRPr sz="2000"/>
            </a:lvl2pPr>
            <a:lvl3pPr>
              <a:buClr>
                <a:srgbClr val="006600"/>
              </a:buClr>
              <a:buFont typeface="Symbol" pitchFamily="18" charset="2"/>
              <a:buChar char="-"/>
              <a:defRPr sz="1800"/>
            </a:lvl3pPr>
            <a:lvl4pPr>
              <a:buClr>
                <a:srgbClr val="006600"/>
              </a:buClr>
              <a:defRPr sz="1600"/>
            </a:lvl4pPr>
            <a:lvl5pPr>
              <a:buClr>
                <a:srgbClr val="0066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WS 20010/11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Einführung in die Spieleprogrammierung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42707" y="63246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 smtClean="0"/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fld id="{71C1E774-9950-457C-A77F-10796B2F651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WS 20010/11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Einführung in die Spieleprogrammierung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B731A-16E9-4DF5-8B88-7624654EA85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5369768" cy="990600"/>
          </a:xfrm>
        </p:spPr>
        <p:txBody>
          <a:bodyPr anchor="ctr"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WS 20010/11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Einführung in die Spieleprogrammierung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1E774-9950-457C-A77F-10796B2F651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006600"/>
              </a:buClr>
              <a:defRPr sz="2800"/>
            </a:lvl1pPr>
            <a:lvl2pPr>
              <a:buClr>
                <a:srgbClr val="006600"/>
              </a:buClr>
              <a:defRPr sz="2400"/>
            </a:lvl2pPr>
            <a:lvl3pPr>
              <a:buClr>
                <a:srgbClr val="006600"/>
              </a:buClr>
              <a:defRPr sz="2000"/>
            </a:lvl3pPr>
            <a:lvl4pPr>
              <a:buClr>
                <a:srgbClr val="006600"/>
              </a:buClr>
              <a:defRPr sz="1800"/>
            </a:lvl4pPr>
            <a:lvl5pPr>
              <a:buClr>
                <a:srgbClr val="006600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006600"/>
              </a:buClr>
              <a:defRPr sz="2800"/>
            </a:lvl1pPr>
            <a:lvl2pPr>
              <a:buClr>
                <a:srgbClr val="006600"/>
              </a:buClr>
              <a:defRPr sz="2400"/>
            </a:lvl2pPr>
            <a:lvl3pPr>
              <a:buClr>
                <a:srgbClr val="006600"/>
              </a:buClr>
              <a:defRPr sz="2000"/>
            </a:lvl3pPr>
            <a:lvl4pPr>
              <a:buClr>
                <a:srgbClr val="006600"/>
              </a:buClr>
              <a:defRPr sz="1800"/>
            </a:lvl4pPr>
            <a:lvl5pPr>
              <a:buClr>
                <a:srgbClr val="006600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WS 20010/11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Einführung in die Spieleprogrammierung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1C773-2453-425F-805A-5616632ABD9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5369768" cy="990600"/>
          </a:xfrm>
        </p:spPr>
        <p:txBody>
          <a:bodyPr anchor="ctr"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WS 20010/11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Einführung in die Spieleprogrammierung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6AA4-E701-4E83-BA8B-E79A20B4FC1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5369768" cy="990600"/>
          </a:xfrm>
        </p:spPr>
        <p:txBody>
          <a:bodyPr anchor="ctr"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7544" y="6248400"/>
            <a:ext cx="2133600" cy="457200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42856" y="6248400"/>
            <a:ext cx="2133600" cy="45720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SS 2015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ea typeface="+mn-ea"/>
              </a:defRPr>
            </a:lvl1pPr>
          </a:lstStyle>
          <a:p>
            <a:pPr>
              <a:defRPr/>
            </a:pPr>
            <a:r>
              <a:rPr lang="de-DE" dirty="0" smtClean="0"/>
              <a:t>Multimedia Grundlagen 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ea typeface="+mn-ea"/>
              </a:defRPr>
            </a:lvl1pPr>
          </a:lstStyle>
          <a:p>
            <a:pPr>
              <a:defRPr/>
            </a:pPr>
            <a:fld id="{7FD78218-3599-48E9-9E22-C6326BB914E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219200" y="0"/>
            <a:ext cx="7921625" cy="990600"/>
          </a:xfrm>
          <a:prstGeom prst="rect">
            <a:avLst/>
          </a:prstGeom>
          <a:solidFill>
            <a:srgbClr val="B3B3B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+mn-ea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219200" y="0"/>
            <a:ext cx="5407025" cy="990600"/>
          </a:xfrm>
          <a:prstGeom prst="rect">
            <a:avLst/>
          </a:prstGeom>
          <a:solidFill>
            <a:srgbClr val="48932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+mn-ea"/>
            </a:endParaRPr>
          </a:p>
        </p:txBody>
      </p:sp>
      <p:pic>
        <p:nvPicPr>
          <p:cNvPr id="2" name="Picture 11" descr="Uni_Aug_Logo_Basis_pos_B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45300" y="76200"/>
            <a:ext cx="2222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525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3" name="Picture 14" descr="Uni_Aug_Siegel_32Grad_schwarz_cut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1143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41" r:id="rId4"/>
    <p:sldLayoutId id="2147483933" r:id="rId5"/>
    <p:sldLayoutId id="2147483936" r:id="rId6"/>
    <p:sldLayoutId id="2147483944" r:id="rId7"/>
    <p:sldLayoutId id="214748394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2pPr>
      <a:lvl3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3pPr>
      <a:lvl4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4pPr>
      <a:lvl5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2856"/>
            <a:ext cx="7772400" cy="1512168"/>
          </a:xfrm>
        </p:spPr>
        <p:txBody>
          <a:bodyPr/>
          <a:lstStyle/>
          <a:p>
            <a:pPr algn="ctr" eaLnBrk="1" hangingPunct="1"/>
            <a:r>
              <a:rPr lang="de-DE" sz="4000" dirty="0" smtClean="0">
                <a:solidFill>
                  <a:schemeClr val="tx1"/>
                </a:solidFill>
              </a:rPr>
              <a:t>Titel</a:t>
            </a:r>
            <a:endParaRPr lang="de-DE" sz="2800" i="1" dirty="0" smtClean="0">
              <a:solidFill>
                <a:schemeClr val="tx1"/>
              </a:solidFill>
            </a:endParaRPr>
          </a:p>
        </p:txBody>
      </p:sp>
      <p:pic>
        <p:nvPicPr>
          <p:cNvPr id="7" name="Grafik 6" descr="lang-weiss-vector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191978"/>
            <a:ext cx="4752529" cy="650245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85800" y="3861048"/>
            <a:ext cx="77724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ctr"/>
            <a:r>
              <a:rPr lang="de-DE" sz="2400" kern="0" dirty="0" smtClean="0">
                <a:solidFill>
                  <a:schemeClr val="tx1"/>
                </a:solidFill>
              </a:rPr>
              <a:t>Gruppe </a:t>
            </a:r>
            <a:r>
              <a:rPr lang="de-DE" sz="2400" kern="0" dirty="0" smtClean="0">
                <a:solidFill>
                  <a:schemeClr val="tx1"/>
                </a:solidFill>
              </a:rPr>
              <a:t>07</a:t>
            </a:r>
            <a:endParaRPr lang="de-DE" sz="2400" kern="0" dirty="0" smtClean="0">
              <a:solidFill>
                <a:schemeClr val="tx1"/>
              </a:solidFill>
            </a:endParaRPr>
          </a:p>
          <a:p>
            <a:pPr algn="ctr"/>
            <a:endParaRPr lang="de-DE" sz="2400" kern="0" dirty="0" smtClean="0">
              <a:solidFill>
                <a:schemeClr val="tx1"/>
              </a:solidFill>
            </a:endParaRPr>
          </a:p>
          <a:p>
            <a:pPr algn="ctr"/>
            <a:r>
              <a:rPr lang="de-DE" sz="2400" kern="0" dirty="0" smtClean="0">
                <a:solidFill>
                  <a:schemeClr val="tx1"/>
                </a:solidFill>
              </a:rPr>
              <a:t>Klaus </a:t>
            </a:r>
            <a:r>
              <a:rPr lang="de-DE" sz="2400" kern="0" dirty="0" err="1" smtClean="0">
                <a:solidFill>
                  <a:schemeClr val="tx1"/>
                </a:solidFill>
              </a:rPr>
              <a:t>Emathinger</a:t>
            </a:r>
            <a:r>
              <a:rPr lang="de-DE" sz="2400" kern="0" dirty="0" smtClean="0">
                <a:solidFill>
                  <a:schemeClr val="tx1"/>
                </a:solidFill>
              </a:rPr>
              <a:t>, Fabian </a:t>
            </a:r>
            <a:r>
              <a:rPr lang="de-DE" sz="2400" kern="0" dirty="0" err="1" smtClean="0">
                <a:solidFill>
                  <a:schemeClr val="tx1"/>
                </a:solidFill>
              </a:rPr>
              <a:t>Pieringer</a:t>
            </a:r>
            <a:endParaRPr lang="de-DE" sz="1600" kern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Thema/Idee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die Grundidee/das Thema des </a:t>
            </a:r>
            <a:r>
              <a:rPr lang="de-DE" dirty="0" smtClean="0"/>
              <a:t>Projekts?</a:t>
            </a:r>
          </a:p>
          <a:p>
            <a:r>
              <a:rPr lang="de-DE" dirty="0" smtClean="0"/>
              <a:t>Wo liegen die Herausforderungen?</a:t>
            </a:r>
          </a:p>
          <a:p>
            <a:r>
              <a:rPr lang="de-DE" dirty="0" smtClean="0"/>
              <a:t>Welche Rahmenbedingungen gelten?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 smtClean="0"/>
          </a:p>
          <a:p>
            <a:pPr>
              <a:defRPr/>
            </a:pPr>
            <a:fld id="{71C1E774-9950-457C-A77F-10796B2F651A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Problem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wird gelernt?</a:t>
            </a:r>
          </a:p>
          <a:p>
            <a:r>
              <a:rPr lang="de-DE" dirty="0" smtClean="0"/>
              <a:t>Wie </a:t>
            </a:r>
            <a:r>
              <a:rPr lang="de-DE" dirty="0"/>
              <a:t>wurde das Problem gelöst/modelliert</a:t>
            </a:r>
            <a:r>
              <a:rPr lang="de-DE" dirty="0" smtClean="0"/>
              <a:t>?</a:t>
            </a:r>
          </a:p>
          <a:p>
            <a:r>
              <a:rPr lang="de-DE" dirty="0" smtClean="0"/>
              <a:t>Welche Kompromisse wurden eingegangen?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 smtClean="0"/>
          </a:p>
          <a:p>
            <a:pPr>
              <a:defRPr/>
            </a:pPr>
            <a:fld id="{71C1E774-9950-457C-A77F-10796B2F651A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10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Ergebnis, Performanz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Welches </a:t>
            </a:r>
            <a:r>
              <a:rPr lang="de-DE" dirty="0"/>
              <a:t>Ergebnis kam bei der Implementierung des fertigen Systems heraus?</a:t>
            </a:r>
          </a:p>
          <a:p>
            <a:r>
              <a:rPr lang="de-DE" dirty="0"/>
              <a:t>Wie lernfähig ist der Agent?</a:t>
            </a:r>
            <a:endParaRPr lang="de-DE" dirty="0" smtClean="0"/>
          </a:p>
          <a:p>
            <a:r>
              <a:rPr lang="de-DE" dirty="0" smtClean="0"/>
              <a:t>Evtl. Plots von verschiedenen Durchläufen, Simulationen, etc.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 smtClean="0"/>
          </a:p>
          <a:p>
            <a:pPr>
              <a:defRPr/>
            </a:pPr>
            <a:fld id="{71C1E774-9950-457C-A77F-10796B2F651A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9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Uni_Master_FAI</Template>
  <TotalTime>0</TotalTime>
  <Words>78</Words>
  <Application>Microsoft Office PowerPoint</Application>
  <PresentationFormat>Bildschirmpräsentation (4:3)</PresentationFormat>
  <Paragraphs>26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Calibri</vt:lpstr>
      <vt:lpstr>Symbol</vt:lpstr>
      <vt:lpstr>Wingdings</vt:lpstr>
      <vt:lpstr>Leere Präsentation</vt:lpstr>
      <vt:lpstr>Titel</vt:lpstr>
      <vt:lpstr>Thema/Idee</vt:lpstr>
      <vt:lpstr>Das Problem</vt:lpstr>
      <vt:lpstr>Ergebnis, Performanz</vt:lpstr>
    </vt:vector>
  </TitlesOfParts>
  <Company>Uni Augsburg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Hannes Ritschel</dc:creator>
  <cp:lastModifiedBy>emk16851</cp:lastModifiedBy>
  <cp:revision>3009</cp:revision>
  <cp:lastPrinted>2015-06-29T09:58:58Z</cp:lastPrinted>
  <dcterms:created xsi:type="dcterms:W3CDTF">2008-08-21T14:41:11Z</dcterms:created>
  <dcterms:modified xsi:type="dcterms:W3CDTF">2018-02-02T18:55:30Z</dcterms:modified>
</cp:coreProperties>
</file>