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2C1EA-5A41-BA98-82E1-4B79F4FA9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AFAFB-3ADE-70DE-3BF8-31AA79102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80104D-C3F9-C422-EB13-05F0FD65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B9CB-9325-47DB-9178-76CBD8187F6C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6B1C01-176A-7F21-FDBC-40EB8B3E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037699-112D-7E07-E509-47D69BE8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59A6-DBE7-403D-AC07-82854C775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85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3A4B9-A08C-4859-0B29-3B881CFD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947920-D4A1-4122-F51A-A0C51DC3A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B63A6A-D803-F241-E30A-E6F9962A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B9CB-9325-47DB-9178-76CBD8187F6C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A22AD8-AFA5-43B3-D458-8192AB55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B16842-200D-32DE-0AD0-7992939D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59A6-DBE7-403D-AC07-82854C775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00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16EBFD-E313-63A1-14E5-CB42B4ECC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FF4C3E-1453-B371-3883-1311117BB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D66DD8-B024-6E21-D2FC-482B0402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B9CB-9325-47DB-9178-76CBD8187F6C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92BEA2-8FCA-23B2-6CBE-F092B4B8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7CC79-EF30-E6B3-64BA-E5054E35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59A6-DBE7-403D-AC07-82854C775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59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13FD3-A5C8-6EE8-2EAD-1F20D059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830032-9EF9-1A26-AB5D-20DBF1830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7558AC-A749-B4C0-79E2-625369AC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B9CB-9325-47DB-9178-76CBD8187F6C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0F9CE3-48D9-79D7-B3D0-EFD3169F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557215-EC0A-9A5A-0800-B9797A0A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59A6-DBE7-403D-AC07-82854C775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21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88B90-534E-E44D-2E4A-0A7D2739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C7FAA3-BDC7-8176-E2A0-35561F16F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B58E56-67B4-0220-A210-FFF1747A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B9CB-9325-47DB-9178-76CBD8187F6C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BBDE65-B944-52B2-D141-1EF3D8B3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EC3002-6859-B8D1-D3A3-F2746CDD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59A6-DBE7-403D-AC07-82854C775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80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7118E-2E47-E6E8-646C-04B33F8E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801F0-69B9-A8A4-43A4-D7C9F72F3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A643A1-CFC2-2307-9FDB-36F2AEC23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C5AD8B-B13C-42F8-CB0E-7FA88FD6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B9CB-9325-47DB-9178-76CBD8187F6C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06DFE3-D839-C5D5-4306-B637183C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381C8E-75F9-F681-CF53-C7CA10BE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59A6-DBE7-403D-AC07-82854C775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0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7EC07-7723-A501-2EE7-136180EC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DCF446-E863-3419-3DED-DA13F2678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4653D4-779F-977C-DC9B-E274D0EF9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769218-EC2F-D118-B70E-CCE71A661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06EDFE-9DA1-7A97-FEA1-FEF5F66E4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EEC8F2-CEE4-C137-3CA6-6F3FE17D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B9CB-9325-47DB-9178-76CBD8187F6C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17667AD-24AA-F2B2-0470-D80F00AE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3C3298-1566-E0C4-17B6-AF762937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59A6-DBE7-403D-AC07-82854C775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09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A6DB-B54F-7CA6-ABD8-E23BBEAB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60F0B7-373A-6043-08F9-F380BB7E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B9CB-9325-47DB-9178-76CBD8187F6C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6EC954-F202-BC64-0CA7-041B1B7A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2D045A-C299-EA84-DCFD-37973632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59A6-DBE7-403D-AC07-82854C775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38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86F772-D57E-E214-55A6-D19CFBE1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B9CB-9325-47DB-9178-76CBD8187F6C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8E2785B-82F7-3339-6650-03086343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BE690A-4901-D4A0-E3A2-CC631858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59A6-DBE7-403D-AC07-82854C775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13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BB2ED-CFC8-5CFE-C430-3B4C208E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B5630-3B30-2CB1-2E60-5C760D6AB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77AC05-B651-A429-EFC6-D31AD11AA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CA82D2-1DCB-FC20-796A-75EC9113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B9CB-9325-47DB-9178-76CBD8187F6C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E32436-3DA9-3EDB-6B22-4B492F93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4FBFF5-B323-4D3E-54AE-39DFE633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59A6-DBE7-403D-AC07-82854C775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02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FBDE5-943D-C313-A645-6DB15146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09470CA-505E-1657-A994-2DD4C489B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455A10-B21B-56F4-5D64-C4E34240B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C00A0C-FB0B-1D61-D0C3-19F53388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B9CB-9325-47DB-9178-76CBD8187F6C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F531EE-A9A9-0074-E7F7-65065373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82A893-B757-855E-A9C5-465372F2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59A6-DBE7-403D-AC07-82854C775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66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8F0FA85-3062-D76A-041F-8C4768DC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801043-AAC3-AAA4-EF50-C220E92B2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70F6FF-1F3C-1675-F233-34FF4E08C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9B9CB-9325-47DB-9178-76CBD8187F6C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8D4578-1B10-5D87-3BC2-71CA5CB7B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A459FE-E345-2E44-CCCF-ECBD54A6A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359A6-DBE7-403D-AC07-82854C775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23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071DF-316B-73D6-5F43-DD06E60ED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Site </a:t>
            </a:r>
            <a:r>
              <a:rPr lang="pt-BR" dirty="0" err="1"/>
              <a:t>isadora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E1C852-78A5-9460-DA42-A619AC8F6B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04206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A5EC97A-AB1F-5852-BC95-E9CF7FBC5792}"/>
              </a:ext>
            </a:extLst>
          </p:cNvPr>
          <p:cNvSpPr txBox="1"/>
          <p:nvPr/>
        </p:nvSpPr>
        <p:spPr>
          <a:xfrm>
            <a:off x="3316406" y="1310185"/>
            <a:ext cx="5281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Página PROGRAMAS DE ATENDIMENTO</a:t>
            </a:r>
          </a:p>
        </p:txBody>
      </p:sp>
    </p:spTree>
    <p:extLst>
      <p:ext uri="{BB962C8B-B14F-4D97-AF65-F5344CB8AC3E}">
        <p14:creationId xmlns:p14="http://schemas.microsoft.com/office/powerpoint/2010/main" val="358573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85A3AE0-8B70-32F0-824B-A43E8D9091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1" t="14475" r="44701" b="17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6C89EC3-78A5-B29F-19F5-D39D12CB4C6C}"/>
              </a:ext>
            </a:extLst>
          </p:cNvPr>
          <p:cNvSpPr txBox="1"/>
          <p:nvPr/>
        </p:nvSpPr>
        <p:spPr>
          <a:xfrm>
            <a:off x="423081" y="2074460"/>
            <a:ext cx="266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Sessões individuais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81620B-9B1E-B0AA-108E-EF562AD96023}"/>
              </a:ext>
            </a:extLst>
          </p:cNvPr>
          <p:cNvSpPr txBox="1"/>
          <p:nvPr/>
        </p:nvSpPr>
        <p:spPr>
          <a:xfrm>
            <a:off x="3725839" y="2265528"/>
            <a:ext cx="5500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Blablabla</a:t>
            </a:r>
            <a:r>
              <a:rPr lang="pt-BR" dirty="0"/>
              <a:t> texto explicativo</a:t>
            </a:r>
          </a:p>
          <a:p>
            <a:r>
              <a:rPr lang="pt-BR" dirty="0"/>
              <a:t>xxxxxxxxxxxxxxxxxxxxxxxxxxxxxxxxxxxxxxxxxxxxxxxxxxxxxxxxxxxxxxxxxxxxxxxxxxxxxxxxxxxxxxxxxxxxxxxxxxxxxxxxxxxxxxxxxxxxxxxxxxxxxxxxxxxxxxxxxxxxxxxxxxxxxxxxxxxxxxxxxxxxxxxxxxxxxxxxxxxxxxxxxxxxxxxxxxxxxxxxxxxxxxxxxxxxx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BB24843-44A2-CEB6-DF2A-4FBC16794BE7}"/>
              </a:ext>
            </a:extLst>
          </p:cNvPr>
          <p:cNvSpPr/>
          <p:nvPr/>
        </p:nvSpPr>
        <p:spPr>
          <a:xfrm>
            <a:off x="7997588" y="3742856"/>
            <a:ext cx="2347415" cy="5152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F002B85-C40B-8714-9F56-53772CFC5B93}"/>
              </a:ext>
            </a:extLst>
          </p:cNvPr>
          <p:cNvSpPr txBox="1"/>
          <p:nvPr/>
        </p:nvSpPr>
        <p:spPr>
          <a:xfrm>
            <a:off x="8202304" y="3742856"/>
            <a:ext cx="2347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Botão que joga pro contato – Entre em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DF5707-D2F7-99E1-781A-AAB133A1EE5E}"/>
              </a:ext>
            </a:extLst>
          </p:cNvPr>
          <p:cNvSpPr txBox="1"/>
          <p:nvPr/>
        </p:nvSpPr>
        <p:spPr>
          <a:xfrm>
            <a:off x="423081" y="4831307"/>
            <a:ext cx="361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Collabs</a:t>
            </a:r>
            <a:r>
              <a:rPr lang="pt-BR" dirty="0"/>
              <a:t> – quando entrar a vivência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7B3A84E-B7C1-8D0C-ADC6-DCE683402816}"/>
              </a:ext>
            </a:extLst>
          </p:cNvPr>
          <p:cNvSpPr/>
          <p:nvPr/>
        </p:nvSpPr>
        <p:spPr>
          <a:xfrm>
            <a:off x="8052179" y="5096385"/>
            <a:ext cx="2347415" cy="5152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4C5AD2C-5AFF-1F05-9CFA-3379F71C7ABA}"/>
              </a:ext>
            </a:extLst>
          </p:cNvPr>
          <p:cNvSpPr txBox="1"/>
          <p:nvPr/>
        </p:nvSpPr>
        <p:spPr>
          <a:xfrm>
            <a:off x="2704531" y="5630838"/>
            <a:ext cx="6782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Depoimentos Veja o que quem já passou pelo programa está dizendo</a:t>
            </a:r>
          </a:p>
        </p:txBody>
      </p:sp>
    </p:spTree>
    <p:extLst>
      <p:ext uri="{BB962C8B-B14F-4D97-AF65-F5344CB8AC3E}">
        <p14:creationId xmlns:p14="http://schemas.microsoft.com/office/powerpoint/2010/main" val="250445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F6AF343-95CF-02E8-77BE-586E24C2E6E4}"/>
              </a:ext>
            </a:extLst>
          </p:cNvPr>
          <p:cNvSpPr txBox="1"/>
          <p:nvPr/>
        </p:nvSpPr>
        <p:spPr>
          <a:xfrm>
            <a:off x="2538484" y="873457"/>
            <a:ext cx="62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PÁGINA DE CONTATOS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D2F4B9A-216F-5A5B-6C47-9B75334CB400}"/>
              </a:ext>
            </a:extLst>
          </p:cNvPr>
          <p:cNvSpPr txBox="1"/>
          <p:nvPr/>
        </p:nvSpPr>
        <p:spPr>
          <a:xfrm>
            <a:off x="1214651" y="1951630"/>
            <a:ext cx="4544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FAZER AQUELE BOX QUE A PESSOA PÕE NOME</a:t>
            </a:r>
          </a:p>
          <a:p>
            <a:r>
              <a:rPr lang="pt-BR" dirty="0"/>
              <a:t>EMAIL</a:t>
            </a:r>
          </a:p>
          <a:p>
            <a:r>
              <a:rPr lang="pt-BR" dirty="0"/>
              <a:t>CONTATO</a:t>
            </a:r>
          </a:p>
          <a:p>
            <a:r>
              <a:rPr lang="pt-BR" dirty="0"/>
              <a:t>MENSAGEM</a:t>
            </a:r>
          </a:p>
          <a:p>
            <a:endParaRPr lang="pt-BR" dirty="0"/>
          </a:p>
          <a:p>
            <a:r>
              <a:rPr lang="pt-BR" dirty="0"/>
              <a:t>MAS ACHO QUE PODEMOS DEIXAR O EMAIL TAMBÉM ISADORA@ISADORASENE.COM.BR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B40AE2-D505-39A8-2246-5763A7B585F8}"/>
              </a:ext>
            </a:extLst>
          </p:cNvPr>
          <p:cNvSpPr txBox="1"/>
          <p:nvPr/>
        </p:nvSpPr>
        <p:spPr>
          <a:xfrm>
            <a:off x="1433015" y="4831307"/>
            <a:ext cx="39169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WHATSAPP – DÁ PRA CRIAR UM LINK DIRETO COM O WHATS E ESSE WHATS JÁ TER UM TEXTO FALANDO QUE RESPONDEREMOS O MAIS BREVE POSSÍVEL?</a:t>
            </a:r>
          </a:p>
        </p:txBody>
      </p:sp>
    </p:spTree>
    <p:extLst>
      <p:ext uri="{BB962C8B-B14F-4D97-AF65-F5344CB8AC3E}">
        <p14:creationId xmlns:p14="http://schemas.microsoft.com/office/powerpoint/2010/main" val="196044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tor coleção de paleta de cores de tecnologia">
            <a:extLst>
              <a:ext uri="{FF2B5EF4-FFF2-40B4-BE49-F238E27FC236}">
                <a16:creationId xmlns:a16="http://schemas.microsoft.com/office/drawing/2014/main" id="{F3C40949-08DF-EC67-79AE-9C4314802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287" y="548696"/>
            <a:ext cx="7544226" cy="576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55D71315-6E4A-1854-7E61-FD5E4C5B61DB}"/>
              </a:ext>
            </a:extLst>
          </p:cNvPr>
          <p:cNvSpPr/>
          <p:nvPr/>
        </p:nvSpPr>
        <p:spPr>
          <a:xfrm>
            <a:off x="1992573" y="2883088"/>
            <a:ext cx="2702257" cy="10918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73A7A42-1A09-63A5-233C-56425BAA7AF2}"/>
              </a:ext>
            </a:extLst>
          </p:cNvPr>
          <p:cNvSpPr/>
          <p:nvPr/>
        </p:nvSpPr>
        <p:spPr>
          <a:xfrm>
            <a:off x="6796585" y="655093"/>
            <a:ext cx="2402006" cy="8461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C39A335-9E33-6826-BF4F-344656269C7E}"/>
              </a:ext>
            </a:extLst>
          </p:cNvPr>
          <p:cNvSpPr txBox="1"/>
          <p:nvPr/>
        </p:nvSpPr>
        <p:spPr>
          <a:xfrm>
            <a:off x="313899" y="245660"/>
            <a:ext cx="343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Cor da barra do menu</a:t>
            </a:r>
          </a:p>
        </p:txBody>
      </p:sp>
    </p:spTree>
    <p:extLst>
      <p:ext uri="{BB962C8B-B14F-4D97-AF65-F5344CB8AC3E}">
        <p14:creationId xmlns:p14="http://schemas.microsoft.com/office/powerpoint/2010/main" val="40627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etor grátis fundo abstrato azul">
            <a:extLst>
              <a:ext uri="{FF2B5EF4-FFF2-40B4-BE49-F238E27FC236}">
                <a16:creationId xmlns:a16="http://schemas.microsoft.com/office/drawing/2014/main" id="{487E9D8A-4933-7429-11A4-FC29BE4EC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2266524"/>
            <a:ext cx="596265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4045CC5-F23F-6333-EC2B-0C602F758848}"/>
              </a:ext>
            </a:extLst>
          </p:cNvPr>
          <p:cNvSpPr/>
          <p:nvPr/>
        </p:nvSpPr>
        <p:spPr>
          <a:xfrm>
            <a:off x="8197756" y="2019868"/>
            <a:ext cx="386685" cy="1951631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65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6FDBD-068E-0E8B-F980-7C86E4E87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etor paleta de cores azul com hex">
            <a:extLst>
              <a:ext uri="{FF2B5EF4-FFF2-40B4-BE49-F238E27FC236}">
                <a16:creationId xmlns:a16="http://schemas.microsoft.com/office/drawing/2014/main" id="{DBE6B4F9-A986-5A82-8DC1-7DE829C66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136478"/>
            <a:ext cx="6062523" cy="522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0513913-5A51-931E-CAFB-3E1ABF471E82}"/>
              </a:ext>
            </a:extLst>
          </p:cNvPr>
          <p:cNvSpPr/>
          <p:nvPr/>
        </p:nvSpPr>
        <p:spPr>
          <a:xfrm>
            <a:off x="3114675" y="2975212"/>
            <a:ext cx="1894053" cy="9689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85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7B5E7-51BA-850E-2E86-6C413A0F6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feitos de texto 3d em branco brilhante">
            <a:extLst>
              <a:ext uri="{FF2B5EF4-FFF2-40B4-BE49-F238E27FC236}">
                <a16:creationId xmlns:a16="http://schemas.microsoft.com/office/drawing/2014/main" id="{D7782A16-07DB-1C25-6355-A2343B9EF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1595438"/>
            <a:ext cx="596265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28C3957-1609-EA62-EF74-774A21038404}"/>
              </a:ext>
            </a:extLst>
          </p:cNvPr>
          <p:cNvSpPr txBox="1"/>
          <p:nvPr/>
        </p:nvSpPr>
        <p:spPr>
          <a:xfrm>
            <a:off x="491319" y="1815152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Verdana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1442D9-D065-A823-EE1E-6D8314086247}"/>
              </a:ext>
            </a:extLst>
          </p:cNvPr>
          <p:cNvSpPr txBox="1"/>
          <p:nvPr/>
        </p:nvSpPr>
        <p:spPr>
          <a:xfrm>
            <a:off x="600501" y="2593075"/>
            <a:ext cx="15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Roboto</a:t>
            </a:r>
            <a:r>
              <a:rPr lang="pt-BR" dirty="0"/>
              <a:t> </a:t>
            </a:r>
            <a:r>
              <a:rPr lang="pt-BR" dirty="0" err="1"/>
              <a:t>Serif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5CA88A-22E7-A4AD-9A61-EC8349F11C6A}"/>
              </a:ext>
            </a:extLst>
          </p:cNvPr>
          <p:cNvSpPr txBox="1"/>
          <p:nvPr/>
        </p:nvSpPr>
        <p:spPr>
          <a:xfrm>
            <a:off x="600501" y="272955"/>
            <a:ext cx="44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Cor da Letra do Menu</a:t>
            </a:r>
          </a:p>
        </p:txBody>
      </p:sp>
    </p:spTree>
    <p:extLst>
      <p:ext uri="{BB962C8B-B14F-4D97-AF65-F5344CB8AC3E}">
        <p14:creationId xmlns:p14="http://schemas.microsoft.com/office/powerpoint/2010/main" val="291130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6899D-EFAB-83DD-C2EE-D9B43B3F9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D9166B9-472E-F415-A038-1578DAD26AEB}"/>
              </a:ext>
            </a:extLst>
          </p:cNvPr>
          <p:cNvSpPr/>
          <p:nvPr/>
        </p:nvSpPr>
        <p:spPr>
          <a:xfrm>
            <a:off x="464024" y="1214651"/>
            <a:ext cx="11273051" cy="11873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98029E-0665-300B-0E98-A86637074EA4}"/>
              </a:ext>
            </a:extLst>
          </p:cNvPr>
          <p:cNvSpPr txBox="1"/>
          <p:nvPr/>
        </p:nvSpPr>
        <p:spPr>
          <a:xfrm>
            <a:off x="1269241" y="1774208"/>
            <a:ext cx="2647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Conteúdos transformadores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47574B6-224C-193F-01DD-1F8DFC519CDD}"/>
              </a:ext>
            </a:extLst>
          </p:cNvPr>
          <p:cNvSpPr txBox="1"/>
          <p:nvPr/>
        </p:nvSpPr>
        <p:spPr>
          <a:xfrm>
            <a:off x="4129583" y="1764941"/>
            <a:ext cx="211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Programas de Atendimento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4457EF-0E12-C531-1AEA-4F6E3A73B8B9}"/>
              </a:ext>
            </a:extLst>
          </p:cNvPr>
          <p:cNvSpPr txBox="1"/>
          <p:nvPr/>
        </p:nvSpPr>
        <p:spPr>
          <a:xfrm>
            <a:off x="6651007" y="1972691"/>
            <a:ext cx="167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Sobre mim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639AE65-E4C0-2270-7636-088335A78844}"/>
              </a:ext>
            </a:extLst>
          </p:cNvPr>
          <p:cNvSpPr/>
          <p:nvPr/>
        </p:nvSpPr>
        <p:spPr>
          <a:xfrm>
            <a:off x="9539785" y="1337481"/>
            <a:ext cx="409433" cy="191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5E22F07-A053-832E-5790-A23B4F4CAD75}"/>
              </a:ext>
            </a:extLst>
          </p:cNvPr>
          <p:cNvCxnSpPr>
            <a:cxnSpLocks/>
          </p:cNvCxnSpPr>
          <p:nvPr/>
        </p:nvCxnSpPr>
        <p:spPr>
          <a:xfrm flipV="1">
            <a:off x="9703557" y="832514"/>
            <a:ext cx="0" cy="50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30C0EA-2A8E-8581-F1B8-C75E86639748}"/>
              </a:ext>
            </a:extLst>
          </p:cNvPr>
          <p:cNvSpPr txBox="1"/>
          <p:nvPr/>
        </p:nvSpPr>
        <p:spPr>
          <a:xfrm>
            <a:off x="5834418" y="214194"/>
            <a:ext cx="6005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Ícone </a:t>
            </a:r>
            <a:r>
              <a:rPr lang="pt-BR" dirty="0" err="1"/>
              <a:t>instagram</a:t>
            </a:r>
            <a:endParaRPr lang="pt-BR" dirty="0"/>
          </a:p>
          <a:p>
            <a:r>
              <a:rPr lang="pt-BR" dirty="0"/>
              <a:t>https://www.instagram.com/isadorasene_?utm_source=qr&amp;igsh=MWNrbjhrdjRuNGRyeg==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A0EDC4-D462-45BB-2341-22BFA1D60CFD}"/>
              </a:ext>
            </a:extLst>
          </p:cNvPr>
          <p:cNvSpPr txBox="1"/>
          <p:nvPr/>
        </p:nvSpPr>
        <p:spPr>
          <a:xfrm>
            <a:off x="8573066" y="1946826"/>
            <a:ext cx="146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Contato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027F3AA-6821-55C5-8E76-3E4FA7838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4" y="2425891"/>
            <a:ext cx="11273051" cy="406020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78C5253-DB64-0DF8-E403-44C90211E03C}"/>
              </a:ext>
            </a:extLst>
          </p:cNvPr>
          <p:cNvSpPr txBox="1"/>
          <p:nvPr/>
        </p:nvSpPr>
        <p:spPr>
          <a:xfrm>
            <a:off x="2265527" y="2838816"/>
            <a:ext cx="84775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Freestyle Script" panose="030804020302050B0404" pitchFamily="66" charset="0"/>
              </a:rPr>
              <a:t>Está na hora de transformar seus sonhos em realidade</a:t>
            </a:r>
          </a:p>
        </p:txBody>
      </p:sp>
    </p:spTree>
    <p:extLst>
      <p:ext uri="{BB962C8B-B14F-4D97-AF65-F5344CB8AC3E}">
        <p14:creationId xmlns:p14="http://schemas.microsoft.com/office/powerpoint/2010/main" val="120981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D86D8CF-3CE1-D979-3779-9830553C52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1" t="14475" r="44701" b="17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638249C-A4E6-4772-F7FB-4F61E5894968}"/>
              </a:ext>
            </a:extLst>
          </p:cNvPr>
          <p:cNvSpPr txBox="1"/>
          <p:nvPr/>
        </p:nvSpPr>
        <p:spPr>
          <a:xfrm>
            <a:off x="764275" y="1528549"/>
            <a:ext cx="2565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Reflexões Transformadoras sobre o para despertar sua autoconsciência. </a:t>
            </a:r>
          </a:p>
          <a:p>
            <a:r>
              <a:rPr lang="pt-BR" dirty="0"/>
              <a:t>O meu ponto de vista de como tornar possível, prováveis impossíveis.</a:t>
            </a:r>
          </a:p>
        </p:txBody>
      </p:sp>
      <p:sp>
        <p:nvSpPr>
          <p:cNvPr id="3" name="AutoShape 2" descr="Fundo da sala de show branco">
            <a:extLst>
              <a:ext uri="{FF2B5EF4-FFF2-40B4-BE49-F238E27FC236}">
                <a16:creationId xmlns:a16="http://schemas.microsoft.com/office/drawing/2014/main" id="{384F8DF6-EDD6-C180-169A-602F1CA137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060209" cy="406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B53EA72-521A-6956-D05E-EBD38B41A6F5}"/>
              </a:ext>
            </a:extLst>
          </p:cNvPr>
          <p:cNvSpPr/>
          <p:nvPr/>
        </p:nvSpPr>
        <p:spPr>
          <a:xfrm>
            <a:off x="5186149" y="1214651"/>
            <a:ext cx="2565779" cy="2214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DD6C90-9B01-8BB5-0DEF-0B1521513E26}"/>
              </a:ext>
            </a:extLst>
          </p:cNvPr>
          <p:cNvSpPr txBox="1"/>
          <p:nvPr/>
        </p:nvSpPr>
        <p:spPr>
          <a:xfrm>
            <a:off x="5732060" y="1940174"/>
            <a:ext cx="13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Artigo 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C9B5C08-7D00-E0C9-EA70-8CCA1CB9407B}"/>
              </a:ext>
            </a:extLst>
          </p:cNvPr>
          <p:cNvSpPr/>
          <p:nvPr/>
        </p:nvSpPr>
        <p:spPr>
          <a:xfrm>
            <a:off x="9225887" y="1214651"/>
            <a:ext cx="2688609" cy="22143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F11D585-B7A7-32BB-8F30-7AC484CAF90B}"/>
              </a:ext>
            </a:extLst>
          </p:cNvPr>
          <p:cNvSpPr txBox="1"/>
          <p:nvPr/>
        </p:nvSpPr>
        <p:spPr>
          <a:xfrm>
            <a:off x="9608023" y="1940174"/>
            <a:ext cx="19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Artigo 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46BA13D-5199-AFE8-1FA6-36E00D10EDAB}"/>
              </a:ext>
            </a:extLst>
          </p:cNvPr>
          <p:cNvSpPr/>
          <p:nvPr/>
        </p:nvSpPr>
        <p:spPr>
          <a:xfrm>
            <a:off x="4908072" y="6190339"/>
            <a:ext cx="2565779" cy="618509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4BDF263-FEC4-BE85-E027-BE0BF884A889}"/>
              </a:ext>
            </a:extLst>
          </p:cNvPr>
          <p:cNvSpPr txBox="1"/>
          <p:nvPr/>
        </p:nvSpPr>
        <p:spPr>
          <a:xfrm>
            <a:off x="5000764" y="6190339"/>
            <a:ext cx="3508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Botão: Mais </a:t>
            </a:r>
            <a:r>
              <a:rPr lang="pt-BR" b="1" dirty="0" err="1"/>
              <a:t>Reflexôes</a:t>
            </a:r>
            <a:r>
              <a:rPr lang="pt-BR" b="1" dirty="0"/>
              <a:t> Transformadoras – joga pro blog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A7225D3-80C2-5AED-91F1-FFFF7AF13362}"/>
              </a:ext>
            </a:extLst>
          </p:cNvPr>
          <p:cNvSpPr/>
          <p:nvPr/>
        </p:nvSpPr>
        <p:spPr>
          <a:xfrm>
            <a:off x="764275" y="3803343"/>
            <a:ext cx="2565779" cy="2214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52D7CF7-D55E-7BDA-0160-78F042B81FB8}"/>
              </a:ext>
            </a:extLst>
          </p:cNvPr>
          <p:cNvSpPr/>
          <p:nvPr/>
        </p:nvSpPr>
        <p:spPr>
          <a:xfrm>
            <a:off x="5259505" y="3803343"/>
            <a:ext cx="2565779" cy="2214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64D683D-8A08-D078-D016-27AA5CAFEDBD}"/>
              </a:ext>
            </a:extLst>
          </p:cNvPr>
          <p:cNvSpPr/>
          <p:nvPr/>
        </p:nvSpPr>
        <p:spPr>
          <a:xfrm>
            <a:off x="9173568" y="3803343"/>
            <a:ext cx="2565779" cy="2214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70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07F3699-49DE-0DDC-5A65-B5949F8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1" t="14475" r="44701" b="17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4C9DEC5-8528-7D47-8760-71146ECF2961}"/>
              </a:ext>
            </a:extLst>
          </p:cNvPr>
          <p:cNvSpPr txBox="1"/>
          <p:nvPr/>
        </p:nvSpPr>
        <p:spPr>
          <a:xfrm>
            <a:off x="7096836" y="1187355"/>
            <a:ext cx="322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Quem sou eu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DA72D5-D39F-8FAF-AB2B-32B8A5541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9743"/>
            <a:ext cx="4107976" cy="410797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D868189-71C1-D960-DD65-0C1D8039C6E8}"/>
              </a:ext>
            </a:extLst>
          </p:cNvPr>
          <p:cNvSpPr txBox="1"/>
          <p:nvPr/>
        </p:nvSpPr>
        <p:spPr>
          <a:xfrm>
            <a:off x="6346209" y="2129051"/>
            <a:ext cx="42853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Texto blablablaxxxxxxxxxxxxxxxxxxxxxxxxxxxxxxxxxxxxxxxxxxxxxxxxxxxxxxxxxxxxxxxxxxxxxxxxxxxxxxxxxxxxxxxxxxxxxxxxxxxxxxxxxxxxxxxxxxxxxxxxxxxxxxxxxxxxxxxxxxxxxxxxxxxxxxxxxxxxxxxxxxxxxxxxxxxxxxxxxxxxxxxxxxxxxxxxxxxxxxxxxxxxxxxxxxxxxxxxxxxxx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ED9AB51-7A37-4743-BAEE-BDFF04928E5D}"/>
              </a:ext>
            </a:extLst>
          </p:cNvPr>
          <p:cNvSpPr/>
          <p:nvPr/>
        </p:nvSpPr>
        <p:spPr>
          <a:xfrm>
            <a:off x="6769290" y="4531057"/>
            <a:ext cx="3248167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CC70A24-88DE-024C-2901-F25EA90A14B1}"/>
              </a:ext>
            </a:extLst>
          </p:cNvPr>
          <p:cNvSpPr txBox="1"/>
          <p:nvPr/>
        </p:nvSpPr>
        <p:spPr>
          <a:xfrm>
            <a:off x="7232745" y="4732740"/>
            <a:ext cx="2512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Botão: leia mais – joga para o sobre mim</a:t>
            </a:r>
          </a:p>
        </p:txBody>
      </p:sp>
    </p:spTree>
    <p:extLst>
      <p:ext uri="{BB962C8B-B14F-4D97-AF65-F5344CB8AC3E}">
        <p14:creationId xmlns:p14="http://schemas.microsoft.com/office/powerpoint/2010/main" val="311979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54CB32-0239-6FE0-1385-6DE31EA17263}"/>
              </a:ext>
            </a:extLst>
          </p:cNvPr>
          <p:cNvSpPr/>
          <p:nvPr/>
        </p:nvSpPr>
        <p:spPr>
          <a:xfrm>
            <a:off x="459474" y="518615"/>
            <a:ext cx="11273051" cy="11873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2AB48C-750C-21F3-27F8-C7FA2B344867}"/>
              </a:ext>
            </a:extLst>
          </p:cNvPr>
          <p:cNvSpPr txBox="1"/>
          <p:nvPr/>
        </p:nvSpPr>
        <p:spPr>
          <a:xfrm>
            <a:off x="1337481" y="777922"/>
            <a:ext cx="978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Quer conhecer mais sobre os Programas de Atendimento?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56F082B-0688-B1A5-D49E-0691F4FC643D}"/>
              </a:ext>
            </a:extLst>
          </p:cNvPr>
          <p:cNvSpPr/>
          <p:nvPr/>
        </p:nvSpPr>
        <p:spPr>
          <a:xfrm>
            <a:off x="7246961" y="1050878"/>
            <a:ext cx="2811439" cy="5459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Botão que vai para contatos</a:t>
            </a:r>
          </a:p>
        </p:txBody>
      </p:sp>
    </p:spTree>
    <p:extLst>
      <p:ext uri="{BB962C8B-B14F-4D97-AF65-F5344CB8AC3E}">
        <p14:creationId xmlns:p14="http://schemas.microsoft.com/office/powerpoint/2010/main" val="2463229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210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Freestyle Script</vt:lpstr>
      <vt:lpstr>Verdana</vt:lpstr>
      <vt:lpstr>Tema do Office</vt:lpstr>
      <vt:lpstr>Site isadora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Isadora Sene</dc:creator>
  <cp:lastModifiedBy>Isadora Sene</cp:lastModifiedBy>
  <cp:revision>6</cp:revision>
  <dcterms:created xsi:type="dcterms:W3CDTF">2024-03-08T19:33:03Z</dcterms:created>
  <dcterms:modified xsi:type="dcterms:W3CDTF">2024-03-08T20:36:52Z</dcterms:modified>
</cp:coreProperties>
</file>