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5" autoAdjust="0"/>
    <p:restoredTop sz="94663"/>
  </p:normalViewPr>
  <p:slideViewPr>
    <p:cSldViewPr snapToGrid="0">
      <p:cViewPr varScale="1">
        <p:scale>
          <a:sx n="106" d="100"/>
          <a:sy n="106" d="100"/>
        </p:scale>
        <p:origin x="216" y="44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3B19ADCC-E4AA-504F-8D61-2048B7AB10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000" y="1524616"/>
            <a:ext cx="10591800" cy="4346796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5276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2"/>
            <a:ext cx="4572000" cy="4465637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6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11" r:id="rId5"/>
    <p:sldLayoutId id="2147483701" r:id="rId6"/>
    <p:sldLayoutId id="2147483706" r:id="rId7"/>
    <p:sldLayoutId id="2147483702" r:id="rId8"/>
    <p:sldLayoutId id="2147483710" r:id="rId9"/>
    <p:sldLayoutId id="2147483704" r:id="rId10"/>
    <p:sldLayoutId id="2147483690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Segoe UI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2024-10-20T10:19:35Z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