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3" autoAdjust="0"/>
    <p:restoredTop sz="94660"/>
  </p:normalViewPr>
  <p:slideViewPr>
    <p:cSldViewPr snapToGrid="0">
      <p:cViewPr>
        <p:scale>
          <a:sx n="69" d="100"/>
          <a:sy n="69" d="100"/>
        </p:scale>
        <p:origin x="5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8E3C-59E4-44F0-B31C-A57D9DF3ACC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B3B0C53-8019-45B2-8C91-0655993375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269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8E3C-59E4-44F0-B31C-A57D9DF3ACC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0C53-8019-45B2-8C91-0655993375F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95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8E3C-59E4-44F0-B31C-A57D9DF3ACC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0C53-8019-45B2-8C91-0655993375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77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8E3C-59E4-44F0-B31C-A57D9DF3ACC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0C53-8019-45B2-8C91-0655993375F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4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8E3C-59E4-44F0-B31C-A57D9DF3ACC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0C53-8019-45B2-8C91-0655993375F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75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8E3C-59E4-44F0-B31C-A57D9DF3ACC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0C53-8019-45B2-8C91-0655993375F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416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8E3C-59E4-44F0-B31C-A57D9DF3ACC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0C53-8019-45B2-8C91-0655993375F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553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8E3C-59E4-44F0-B31C-A57D9DF3ACC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0C53-8019-45B2-8C91-0655993375F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50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8E3C-59E4-44F0-B31C-A57D9DF3ACC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0C53-8019-45B2-8C91-065599337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4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E8E3C-59E4-44F0-B31C-A57D9DF3ACC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0C53-8019-45B2-8C91-0655993375F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080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34E8E3C-59E4-44F0-B31C-A57D9DF3ACC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B0C53-8019-45B2-8C91-0655993375F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54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E8E3C-59E4-44F0-B31C-A57D9DF3ACC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B3B0C53-8019-45B2-8C91-0655993375F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312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AC943-3D80-B33C-6CE2-396364DD30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Seaborn-Visualizing </a:t>
            </a:r>
            <a:r>
              <a:rPr lang="en-US" dirty="0"/>
              <a:t>Using </a:t>
            </a:r>
            <a:r>
              <a:rPr lang="en-US" dirty="0" err="1"/>
              <a:t>regplot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FDD57-12A1-83A7-7E3D-6A713CE53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Pierce Gritzmaker</a:t>
            </a:r>
          </a:p>
        </p:txBody>
      </p:sp>
    </p:spTree>
    <p:extLst>
      <p:ext uri="{BB962C8B-B14F-4D97-AF65-F5344CB8AC3E}">
        <p14:creationId xmlns:p14="http://schemas.microsoft.com/office/powerpoint/2010/main" val="119845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56791-AA97-693C-FE27-F0D51896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</a:t>
            </a:r>
            <a:r>
              <a:rPr lang="en-US" b="1" dirty="0" err="1"/>
              <a:t>regplot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C373D-5AF9-E87D-8CBA-98F04A47B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ptos" panose="020B0004020202020204" pitchFamily="34" charset="0"/>
              </a:rPr>
              <a:t>Plots data points along with a fitted regression line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ptos" panose="020B0004020202020204" pitchFamily="34" charset="0"/>
              </a:rPr>
              <a:t>Highlights potential linear (or polynomial) trends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ptos" panose="020B0004020202020204" pitchFamily="34" charset="0"/>
              </a:rPr>
              <a:t>Includes an optional confidence interval around the line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ptos" panose="020B0004020202020204" pitchFamily="34" charset="0"/>
              </a:rPr>
              <a:t>Useful for quick exploratory analysis of variable relationships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69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5195-8D7C-B490-99B3-29B2C220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</a:t>
            </a:r>
            <a:r>
              <a:rPr lang="en-US" dirty="0" err="1"/>
              <a:t>regplot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860ECB9-FACE-D596-B505-E69634BE38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1853754"/>
            <a:ext cx="8185254" cy="3917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Hide scatter points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→ scatter=False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Remove confidence interval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→ ci=False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Polynomial regression fits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→ order=2 or higher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Robust regression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→ robust=True (less sensitive to outliers)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Logistic regression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→ logistic=True (for binary outcomes)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Lowess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smoothing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→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lowess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=True (non-parametric trend)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Style the regression plot/line/shape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3643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279</TotalTime>
  <Words>107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Arial</vt:lpstr>
      <vt:lpstr>Gill Sans MT</vt:lpstr>
      <vt:lpstr>Gallery</vt:lpstr>
      <vt:lpstr>Seaborn-Visualizing Using regplot</vt:lpstr>
      <vt:lpstr>Purpose of regplot</vt:lpstr>
      <vt:lpstr>Customizing regplot</vt:lpstr>
    </vt:vector>
  </TitlesOfParts>
  <Company>Winona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Gritzmaker, Pierce J</dc:creator>
  <cp:lastModifiedBy>Gritzmaker, Pierce J</cp:lastModifiedBy>
  <cp:revision>2</cp:revision>
  <dcterms:created xsi:type="dcterms:W3CDTF">2025-09-15T20:57:21Z</dcterms:created>
  <dcterms:modified xsi:type="dcterms:W3CDTF">2025-09-16T01:37:36Z</dcterms:modified>
</cp:coreProperties>
</file>