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3" r:id="rId6"/>
    <p:sldId id="262"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6868"/>
    <a:srgbClr val="E89595"/>
    <a:srgbClr val="EBAE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380F1-1A31-598A-A1A4-4BEC5F3C0C0D}" v="592" dt="2021-09-22T11:57:53.949"/>
    <p1510:client id="{2838A7C2-7F8E-8465-D8CE-161C98A3DB6E}" v="56" dt="2021-09-26T07:51:17.728"/>
    <p1510:client id="{601EFAD7-1722-BE80-FBBE-EFED896187F8}" v="381" dt="2021-09-22T12:18:17.346"/>
    <p1510:client id="{74EA0420-20DF-1D01-4F57-1689D004F913}" v="45" dt="2021-09-25T10:31:03.657"/>
    <p1510:client id="{86989932-9E08-A82A-9603-8E6DA0058868}" v="14" dt="2021-09-24T09:14:40.653"/>
    <p1510:client id="{8B950F4C-E674-06A6-2E6C-F8C7DF4CD70F}" v="23" dt="2021-09-23T11:33:51.352"/>
    <p1510:client id="{92A9E297-37DC-A55A-83C1-B4F2C11A25C4}" v="369" dt="2021-09-26T10:01:06.337"/>
    <p1510:client id="{A135CA2C-D7BC-7753-F4A1-7D59C82F10C4}" v="2" dt="2021-09-22T12:07:17.109"/>
    <p1510:client id="{B25FB4E1-FDEE-409A-A22D-F71B4A1553C5}" v="789" dt="2021-09-22T12:00:37.597"/>
    <p1510:client id="{E058A498-5120-3356-6E6F-FBD288467E05}" v="172" dt="2021-09-25T04:28:45.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se Gunardi" userId="S::reese.gunardi@cqumail.com::de354f1f-9c9e-4b80-be6f-ecdb92302579" providerId="AD" clId="Web-{A135CA2C-D7BC-7753-F4A1-7D59C82F10C4}"/>
    <pc:docChg chg="modSld">
      <pc:chgData name="Reese Gunardi" userId="S::reese.gunardi@cqumail.com::de354f1f-9c9e-4b80-be6f-ecdb92302579" providerId="AD" clId="Web-{A135CA2C-D7BC-7753-F4A1-7D59C82F10C4}" dt="2021-09-22T12:07:17.109" v="0" actId="20577"/>
      <pc:docMkLst>
        <pc:docMk/>
      </pc:docMkLst>
      <pc:sldChg chg="modSp">
        <pc:chgData name="Reese Gunardi" userId="S::reese.gunardi@cqumail.com::de354f1f-9c9e-4b80-be6f-ecdb92302579" providerId="AD" clId="Web-{A135CA2C-D7BC-7753-F4A1-7D59C82F10C4}" dt="2021-09-22T12:07:17.109" v="0" actId="20577"/>
        <pc:sldMkLst>
          <pc:docMk/>
          <pc:sldMk cId="2050693421" sldId="257"/>
        </pc:sldMkLst>
        <pc:spChg chg="mod">
          <ac:chgData name="Reese Gunardi" userId="S::reese.gunardi@cqumail.com::de354f1f-9c9e-4b80-be6f-ecdb92302579" providerId="AD" clId="Web-{A135CA2C-D7BC-7753-F4A1-7D59C82F10C4}" dt="2021-09-22T12:07:17.109" v="0" actId="20577"/>
          <ac:spMkLst>
            <pc:docMk/>
            <pc:sldMk cId="2050693421" sldId="257"/>
            <ac:spMk id="2" creationId="{2DCE4CB7-2E7D-4E1F-AD3E-B8BA43C3AA1F}"/>
          </ac:spMkLst>
        </pc:spChg>
      </pc:sldChg>
    </pc:docChg>
  </pc:docChgLst>
  <pc:docChgLst>
    <pc:chgData name="Jack Rolfe" userId="S::jack.rolfe@cqumail.com::192cd8aa-6626-4f74-aa6d-5f119c7cfac8" providerId="AD" clId="Web-{74EA0420-20DF-1D01-4F57-1689D004F913}"/>
    <pc:docChg chg="modSld">
      <pc:chgData name="Jack Rolfe" userId="S::jack.rolfe@cqumail.com::192cd8aa-6626-4f74-aa6d-5f119c7cfac8" providerId="AD" clId="Web-{74EA0420-20DF-1D01-4F57-1689D004F913}" dt="2021-09-25T10:31:03.657" v="43" actId="1076"/>
      <pc:docMkLst>
        <pc:docMk/>
      </pc:docMkLst>
      <pc:sldChg chg="modSp">
        <pc:chgData name="Jack Rolfe" userId="S::jack.rolfe@cqumail.com::192cd8aa-6626-4f74-aa6d-5f119c7cfac8" providerId="AD" clId="Web-{74EA0420-20DF-1D01-4F57-1689D004F913}" dt="2021-09-25T10:31:03.657" v="43" actId="1076"/>
        <pc:sldMkLst>
          <pc:docMk/>
          <pc:sldMk cId="4156929771" sldId="263"/>
        </pc:sldMkLst>
        <pc:spChg chg="mod">
          <ac:chgData name="Jack Rolfe" userId="S::jack.rolfe@cqumail.com::192cd8aa-6626-4f74-aa6d-5f119c7cfac8" providerId="AD" clId="Web-{74EA0420-20DF-1D01-4F57-1689D004F913}" dt="2021-09-25T10:31:03.657" v="43" actId="1076"/>
          <ac:spMkLst>
            <pc:docMk/>
            <pc:sldMk cId="4156929771" sldId="263"/>
            <ac:spMk id="3" creationId="{A8636216-3308-48AF-92B6-DD593C8B489B}"/>
          </ac:spMkLst>
        </pc:spChg>
      </pc:sldChg>
    </pc:docChg>
  </pc:docChgLst>
  <pc:docChgLst>
    <pc:chgData name="Myles Renaud" userId="S::myles.renaud@cqumail.com::857562a3-1c1f-478e-8339-b245bce21479" providerId="AD" clId="Web-{B25FB4E1-FDEE-409A-A22D-F71B4A1553C5}"/>
    <pc:docChg chg="addSld delSld modSld sldOrd">
      <pc:chgData name="Myles Renaud" userId="S::myles.renaud@cqumail.com::857562a3-1c1f-478e-8339-b245bce21479" providerId="AD" clId="Web-{B25FB4E1-FDEE-409A-A22D-F71B4A1553C5}" dt="2021-09-22T12:01:45.130" v="1047"/>
      <pc:docMkLst>
        <pc:docMk/>
      </pc:docMkLst>
      <pc:sldChg chg="addSp delSp modSp modNotes">
        <pc:chgData name="Myles Renaud" userId="S::myles.renaud@cqumail.com::857562a3-1c1f-478e-8339-b245bce21479" providerId="AD" clId="Web-{B25FB4E1-FDEE-409A-A22D-F71B4A1553C5}" dt="2021-09-22T11:33:09.398" v="268"/>
        <pc:sldMkLst>
          <pc:docMk/>
          <pc:sldMk cId="109857222" sldId="256"/>
        </pc:sldMkLst>
        <pc:spChg chg="mod">
          <ac:chgData name="Myles Renaud" userId="S::myles.renaud@cqumail.com::857562a3-1c1f-478e-8339-b245bce21479" providerId="AD" clId="Web-{B25FB4E1-FDEE-409A-A22D-F71B4A1553C5}" dt="2021-09-22T11:29:18.392" v="7" actId="1076"/>
          <ac:spMkLst>
            <pc:docMk/>
            <pc:sldMk cId="109857222" sldId="256"/>
            <ac:spMk id="2" creationId="{00000000-0000-0000-0000-000000000000}"/>
          </ac:spMkLst>
        </pc:spChg>
        <pc:spChg chg="del">
          <ac:chgData name="Myles Renaud" userId="S::myles.renaud@cqumail.com::857562a3-1c1f-478e-8339-b245bce21479" providerId="AD" clId="Web-{B25FB4E1-FDEE-409A-A22D-F71B4A1553C5}" dt="2021-09-22T11:29:25.299" v="8"/>
          <ac:spMkLst>
            <pc:docMk/>
            <pc:sldMk cId="109857222" sldId="256"/>
            <ac:spMk id="3" creationId="{00000000-0000-0000-0000-000000000000}"/>
          </ac:spMkLst>
        </pc:spChg>
        <pc:spChg chg="add mod">
          <ac:chgData name="Myles Renaud" userId="S::myles.renaud@cqumail.com::857562a3-1c1f-478e-8339-b245bce21479" providerId="AD" clId="Web-{B25FB4E1-FDEE-409A-A22D-F71B4A1553C5}" dt="2021-09-22T11:29:54.362" v="17" actId="1076"/>
          <ac:spMkLst>
            <pc:docMk/>
            <pc:sldMk cId="109857222" sldId="256"/>
            <ac:spMk id="4" creationId="{A8FCA3C5-5F03-42FC-AD32-17BC6EC6F4CD}"/>
          </ac:spMkLst>
        </pc:spChg>
        <pc:spChg chg="add del">
          <ac:chgData name="Myles Renaud" userId="S::myles.renaud@cqumail.com::857562a3-1c1f-478e-8339-b245bce21479" providerId="AD" clId="Web-{B25FB4E1-FDEE-409A-A22D-F71B4A1553C5}" dt="2021-09-22T11:29:34.252" v="11"/>
          <ac:spMkLst>
            <pc:docMk/>
            <pc:sldMk cId="109857222" sldId="256"/>
            <ac:spMk id="5" creationId="{A8FCA3C5-5F03-42FC-AD32-17BC6EC6F4CD}"/>
          </ac:spMkLst>
        </pc:spChg>
      </pc:sldChg>
      <pc:sldChg chg="modSp new modNotes">
        <pc:chgData name="Myles Renaud" userId="S::myles.renaud@cqumail.com::857562a3-1c1f-478e-8339-b245bce21479" providerId="AD" clId="Web-{B25FB4E1-FDEE-409A-A22D-F71B4A1553C5}" dt="2021-09-22T11:55:43.967" v="970" actId="20577"/>
        <pc:sldMkLst>
          <pc:docMk/>
          <pc:sldMk cId="2050693421" sldId="257"/>
        </pc:sldMkLst>
        <pc:spChg chg="mod">
          <ac:chgData name="Myles Renaud" userId="S::myles.renaud@cqumail.com::857562a3-1c1f-478e-8339-b245bce21479" providerId="AD" clId="Web-{B25FB4E1-FDEE-409A-A22D-F71B4A1553C5}" dt="2021-09-22T11:55:43.967" v="970" actId="20577"/>
          <ac:spMkLst>
            <pc:docMk/>
            <pc:sldMk cId="2050693421" sldId="257"/>
            <ac:spMk id="2" creationId="{2DCE4CB7-2E7D-4E1F-AD3E-B8BA43C3AA1F}"/>
          </ac:spMkLst>
        </pc:spChg>
        <pc:spChg chg="mod">
          <ac:chgData name="Myles Renaud" userId="S::myles.renaud@cqumail.com::857562a3-1c1f-478e-8339-b245bce21479" providerId="AD" clId="Web-{B25FB4E1-FDEE-409A-A22D-F71B4A1553C5}" dt="2021-09-22T11:41:35.728" v="705" actId="20577"/>
          <ac:spMkLst>
            <pc:docMk/>
            <pc:sldMk cId="2050693421" sldId="257"/>
            <ac:spMk id="3" creationId="{459BD84C-E66E-488E-8A2B-087650118B91}"/>
          </ac:spMkLst>
        </pc:spChg>
      </pc:sldChg>
      <pc:sldChg chg="modSp new modNotes">
        <pc:chgData name="Myles Renaud" userId="S::myles.renaud@cqumail.com::857562a3-1c1f-478e-8339-b245bce21479" providerId="AD" clId="Web-{B25FB4E1-FDEE-409A-A22D-F71B4A1553C5}" dt="2021-09-22T11:44:19.106" v="830"/>
        <pc:sldMkLst>
          <pc:docMk/>
          <pc:sldMk cId="2774038106" sldId="258"/>
        </pc:sldMkLst>
        <pc:spChg chg="mod">
          <ac:chgData name="Myles Renaud" userId="S::myles.renaud@cqumail.com::857562a3-1c1f-478e-8339-b245bce21479" providerId="AD" clId="Web-{B25FB4E1-FDEE-409A-A22D-F71B4A1553C5}" dt="2021-09-22T11:43:34.293" v="747" actId="20577"/>
          <ac:spMkLst>
            <pc:docMk/>
            <pc:sldMk cId="2774038106" sldId="258"/>
            <ac:spMk id="2" creationId="{207190CC-B6B1-4181-B081-EB7B71D7FCE8}"/>
          </ac:spMkLst>
        </pc:spChg>
        <pc:spChg chg="mod">
          <ac:chgData name="Myles Renaud" userId="S::myles.renaud@cqumail.com::857562a3-1c1f-478e-8339-b245bce21479" providerId="AD" clId="Web-{B25FB4E1-FDEE-409A-A22D-F71B4A1553C5}" dt="2021-09-22T11:43:56.731" v="801" actId="20577"/>
          <ac:spMkLst>
            <pc:docMk/>
            <pc:sldMk cId="2774038106" sldId="258"/>
            <ac:spMk id="3" creationId="{A8636216-3308-48AF-92B6-DD593C8B489B}"/>
          </ac:spMkLst>
        </pc:spChg>
      </pc:sldChg>
      <pc:sldChg chg="modSp new modNotes">
        <pc:chgData name="Myles Renaud" userId="S::myles.renaud@cqumail.com::857562a3-1c1f-478e-8339-b245bce21479" providerId="AD" clId="Web-{B25FB4E1-FDEE-409A-A22D-F71B4A1553C5}" dt="2021-09-22T12:01:45.130" v="1047"/>
        <pc:sldMkLst>
          <pc:docMk/>
          <pc:sldMk cId="4078116772" sldId="259"/>
        </pc:sldMkLst>
        <pc:spChg chg="mod">
          <ac:chgData name="Myles Renaud" userId="S::myles.renaud@cqumail.com::857562a3-1c1f-478e-8339-b245bce21479" providerId="AD" clId="Web-{B25FB4E1-FDEE-409A-A22D-F71B4A1553C5}" dt="2021-09-22T12:00:09.769" v="1008" actId="20577"/>
          <ac:spMkLst>
            <pc:docMk/>
            <pc:sldMk cId="4078116772" sldId="259"/>
            <ac:spMk id="2" creationId="{1D9C0D50-31BC-42F9-8AC6-5342AFE2D634}"/>
          </ac:spMkLst>
        </pc:spChg>
        <pc:spChg chg="mod">
          <ac:chgData name="Myles Renaud" userId="S::myles.renaud@cqumail.com::857562a3-1c1f-478e-8339-b245bce21479" providerId="AD" clId="Web-{B25FB4E1-FDEE-409A-A22D-F71B4A1553C5}" dt="2021-09-22T12:00:37.597" v="1019" actId="20577"/>
          <ac:spMkLst>
            <pc:docMk/>
            <pc:sldMk cId="4078116772" sldId="259"/>
            <ac:spMk id="3" creationId="{F1681D77-E13A-4577-8153-2CF9712FF5AE}"/>
          </ac:spMkLst>
        </pc:spChg>
      </pc:sldChg>
      <pc:sldChg chg="modSp new del ord">
        <pc:chgData name="Myles Renaud" userId="S::myles.renaud@cqumail.com::857562a3-1c1f-478e-8339-b245bce21479" providerId="AD" clId="Web-{B25FB4E1-FDEE-409A-A22D-F71B4A1553C5}" dt="2021-09-22T12:00:00.050" v="984"/>
        <pc:sldMkLst>
          <pc:docMk/>
          <pc:sldMk cId="4038906403" sldId="261"/>
        </pc:sldMkLst>
        <pc:spChg chg="mod">
          <ac:chgData name="Myles Renaud" userId="S::myles.renaud@cqumail.com::857562a3-1c1f-478e-8339-b245bce21479" providerId="AD" clId="Web-{B25FB4E1-FDEE-409A-A22D-F71B4A1553C5}" dt="2021-09-22T11:57:27.703" v="983" actId="20577"/>
          <ac:spMkLst>
            <pc:docMk/>
            <pc:sldMk cId="4038906403" sldId="261"/>
            <ac:spMk id="2" creationId="{1D9AC4F9-0A1C-4B4B-8E7E-BB0302A8BB31}"/>
          </ac:spMkLst>
        </pc:spChg>
      </pc:sldChg>
    </pc:docChg>
  </pc:docChgLst>
  <pc:docChgLst>
    <pc:chgData name="Jack Rolfe" userId="S::jack.rolfe@cqumail.com::192cd8aa-6626-4f74-aa6d-5f119c7cfac8" providerId="AD" clId="Web-{601EFAD7-1722-BE80-FBBE-EFED896187F8}"/>
    <pc:docChg chg="addSld modSld sldOrd">
      <pc:chgData name="Jack Rolfe" userId="S::jack.rolfe@cqumail.com::192cd8aa-6626-4f74-aa6d-5f119c7cfac8" providerId="AD" clId="Web-{601EFAD7-1722-BE80-FBBE-EFED896187F8}" dt="2021-09-22T12:18:16.799" v="178" actId="20577"/>
      <pc:docMkLst>
        <pc:docMk/>
      </pc:docMkLst>
      <pc:sldChg chg="modSp">
        <pc:chgData name="Jack Rolfe" userId="S::jack.rolfe@cqumail.com::192cd8aa-6626-4f74-aa6d-5f119c7cfac8" providerId="AD" clId="Web-{601EFAD7-1722-BE80-FBBE-EFED896187F8}" dt="2021-09-22T12:03:57.808" v="88" actId="20577"/>
        <pc:sldMkLst>
          <pc:docMk/>
          <pc:sldMk cId="2774038106" sldId="258"/>
        </pc:sldMkLst>
        <pc:spChg chg="mod">
          <ac:chgData name="Jack Rolfe" userId="S::jack.rolfe@cqumail.com::192cd8aa-6626-4f74-aa6d-5f119c7cfac8" providerId="AD" clId="Web-{601EFAD7-1722-BE80-FBBE-EFED896187F8}" dt="2021-09-22T12:03:57.808" v="88" actId="20577"/>
          <ac:spMkLst>
            <pc:docMk/>
            <pc:sldMk cId="2774038106" sldId="258"/>
            <ac:spMk id="3" creationId="{A8636216-3308-48AF-92B6-DD593C8B489B}"/>
          </ac:spMkLst>
        </pc:spChg>
      </pc:sldChg>
      <pc:sldChg chg="modSp">
        <pc:chgData name="Jack Rolfe" userId="S::jack.rolfe@cqumail.com::192cd8aa-6626-4f74-aa6d-5f119c7cfac8" providerId="AD" clId="Web-{601EFAD7-1722-BE80-FBBE-EFED896187F8}" dt="2021-09-22T12:09:40.070" v="100" actId="20577"/>
        <pc:sldMkLst>
          <pc:docMk/>
          <pc:sldMk cId="4078116772" sldId="259"/>
        </pc:sldMkLst>
        <pc:spChg chg="mod">
          <ac:chgData name="Jack Rolfe" userId="S::jack.rolfe@cqumail.com::192cd8aa-6626-4f74-aa6d-5f119c7cfac8" providerId="AD" clId="Web-{601EFAD7-1722-BE80-FBBE-EFED896187F8}" dt="2021-09-22T11:59:19.515" v="18" actId="20577"/>
          <ac:spMkLst>
            <pc:docMk/>
            <pc:sldMk cId="4078116772" sldId="259"/>
            <ac:spMk id="2" creationId="{1D9C0D50-31BC-42F9-8AC6-5342AFE2D634}"/>
          </ac:spMkLst>
        </pc:spChg>
        <pc:spChg chg="mod">
          <ac:chgData name="Jack Rolfe" userId="S::jack.rolfe@cqumail.com::192cd8aa-6626-4f74-aa6d-5f119c7cfac8" providerId="AD" clId="Web-{601EFAD7-1722-BE80-FBBE-EFED896187F8}" dt="2021-09-22T12:09:40.070" v="100" actId="20577"/>
          <ac:spMkLst>
            <pc:docMk/>
            <pc:sldMk cId="4078116772" sldId="259"/>
            <ac:spMk id="3" creationId="{F1681D77-E13A-4577-8153-2CF9712FF5AE}"/>
          </ac:spMkLst>
        </pc:spChg>
      </pc:sldChg>
      <pc:sldChg chg="modSp">
        <pc:chgData name="Jack Rolfe" userId="S::jack.rolfe@cqumail.com::192cd8aa-6626-4f74-aa6d-5f119c7cfac8" providerId="AD" clId="Web-{601EFAD7-1722-BE80-FBBE-EFED896187F8}" dt="2021-09-22T12:00:39.017" v="73" actId="20577"/>
        <pc:sldMkLst>
          <pc:docMk/>
          <pc:sldMk cId="3266124568" sldId="260"/>
        </pc:sldMkLst>
        <pc:spChg chg="mod">
          <ac:chgData name="Jack Rolfe" userId="S::jack.rolfe@cqumail.com::192cd8aa-6626-4f74-aa6d-5f119c7cfac8" providerId="AD" clId="Web-{601EFAD7-1722-BE80-FBBE-EFED896187F8}" dt="2021-09-22T12:00:39.017" v="73" actId="20577"/>
          <ac:spMkLst>
            <pc:docMk/>
            <pc:sldMk cId="3266124568" sldId="260"/>
            <ac:spMk id="3" creationId="{B999C870-2C03-42BD-A608-565171B6C7B8}"/>
          </ac:spMkLst>
        </pc:spChg>
      </pc:sldChg>
      <pc:sldChg chg="modSp new ord">
        <pc:chgData name="Jack Rolfe" userId="S::jack.rolfe@cqumail.com::192cd8aa-6626-4f74-aa6d-5f119c7cfac8" providerId="AD" clId="Web-{601EFAD7-1722-BE80-FBBE-EFED896187F8}" dt="2021-09-22T12:18:16.799" v="178" actId="20577"/>
        <pc:sldMkLst>
          <pc:docMk/>
          <pc:sldMk cId="500483255" sldId="261"/>
        </pc:sldMkLst>
        <pc:spChg chg="mod">
          <ac:chgData name="Jack Rolfe" userId="S::jack.rolfe@cqumail.com::192cd8aa-6626-4f74-aa6d-5f119c7cfac8" providerId="AD" clId="Web-{601EFAD7-1722-BE80-FBBE-EFED896187F8}" dt="2021-09-22T12:17:48.564" v="129" actId="20577"/>
          <ac:spMkLst>
            <pc:docMk/>
            <pc:sldMk cId="500483255" sldId="261"/>
            <ac:spMk id="2" creationId="{071B068D-439E-4BC7-BCCF-1C7B8D869A3E}"/>
          </ac:spMkLst>
        </pc:spChg>
        <pc:spChg chg="mod">
          <ac:chgData name="Jack Rolfe" userId="S::jack.rolfe@cqumail.com::192cd8aa-6626-4f74-aa6d-5f119c7cfac8" providerId="AD" clId="Web-{601EFAD7-1722-BE80-FBBE-EFED896187F8}" dt="2021-09-22T12:18:16.799" v="178" actId="20577"/>
          <ac:spMkLst>
            <pc:docMk/>
            <pc:sldMk cId="500483255" sldId="261"/>
            <ac:spMk id="3" creationId="{0A1A072C-E7B7-4C7A-9088-83DF891875D1}"/>
          </ac:spMkLst>
        </pc:spChg>
      </pc:sldChg>
      <pc:sldChg chg="ord">
        <pc:chgData name="Jack Rolfe" userId="S::jack.rolfe@cqumail.com::192cd8aa-6626-4f74-aa6d-5f119c7cfac8" providerId="AD" clId="Web-{601EFAD7-1722-BE80-FBBE-EFED896187F8}" dt="2021-09-22T11:58:59.718" v="0"/>
        <pc:sldMkLst>
          <pc:docMk/>
          <pc:sldMk cId="4038906403" sldId="261"/>
        </pc:sldMkLst>
      </pc:sldChg>
    </pc:docChg>
  </pc:docChgLst>
  <pc:docChgLst>
    <pc:chgData name="Myles Renaud" userId="S::myles.renaud@cqumail.com::857562a3-1c1f-478e-8339-b245bce21479" providerId="AD" clId="Web-{86989932-9E08-A82A-9603-8E6DA0058868}"/>
    <pc:docChg chg="modSld">
      <pc:chgData name="Myles Renaud" userId="S::myles.renaud@cqumail.com::857562a3-1c1f-478e-8339-b245bce21479" providerId="AD" clId="Web-{86989932-9E08-A82A-9603-8E6DA0058868}" dt="2021-09-24T09:14:39.133" v="27"/>
      <pc:docMkLst>
        <pc:docMk/>
      </pc:docMkLst>
      <pc:sldChg chg="addSp delSp modSp mod setBg">
        <pc:chgData name="Myles Renaud" userId="S::myles.renaud@cqumail.com::857562a3-1c1f-478e-8339-b245bce21479" providerId="AD" clId="Web-{86989932-9E08-A82A-9603-8E6DA0058868}" dt="2021-09-24T09:12:12.275" v="3"/>
        <pc:sldMkLst>
          <pc:docMk/>
          <pc:sldMk cId="109857222" sldId="256"/>
        </pc:sldMkLst>
        <pc:spChg chg="mod">
          <ac:chgData name="Myles Renaud" userId="S::myles.renaud@cqumail.com::857562a3-1c1f-478e-8339-b245bce21479" providerId="AD" clId="Web-{86989932-9E08-A82A-9603-8E6DA0058868}" dt="2021-09-24T09:12:12.275" v="3"/>
          <ac:spMkLst>
            <pc:docMk/>
            <pc:sldMk cId="109857222" sldId="256"/>
            <ac:spMk id="2" creationId="{00000000-0000-0000-0000-000000000000}"/>
          </ac:spMkLst>
        </pc:spChg>
        <pc:spChg chg="mod">
          <ac:chgData name="Myles Renaud" userId="S::myles.renaud@cqumail.com::857562a3-1c1f-478e-8339-b245bce21479" providerId="AD" clId="Web-{86989932-9E08-A82A-9603-8E6DA0058868}" dt="2021-09-24T09:12:12.275" v="3"/>
          <ac:spMkLst>
            <pc:docMk/>
            <pc:sldMk cId="109857222" sldId="256"/>
            <ac:spMk id="4" creationId="{A8FCA3C5-5F03-42FC-AD32-17BC6EC6F4CD}"/>
          </ac:spMkLst>
        </pc:spChg>
        <pc:spChg chg="add">
          <ac:chgData name="Myles Renaud" userId="S::myles.renaud@cqumail.com::857562a3-1c1f-478e-8339-b245bce21479" providerId="AD" clId="Web-{86989932-9E08-A82A-9603-8E6DA0058868}" dt="2021-09-24T09:12:12.275" v="3"/>
          <ac:spMkLst>
            <pc:docMk/>
            <pc:sldMk cId="109857222" sldId="256"/>
            <ac:spMk id="6" creationId="{1E234CF4-802C-4AA1-B540-36C3B838C462}"/>
          </ac:spMkLst>
        </pc:spChg>
        <pc:spChg chg="add">
          <ac:chgData name="Myles Renaud" userId="S::myles.renaud@cqumail.com::857562a3-1c1f-478e-8339-b245bce21479" providerId="AD" clId="Web-{86989932-9E08-A82A-9603-8E6DA0058868}" dt="2021-09-24T09:12:12.275" v="3"/>
          <ac:spMkLst>
            <pc:docMk/>
            <pc:sldMk cId="109857222" sldId="256"/>
            <ac:spMk id="7" creationId="{A5271697-90F1-4A23-8EF2-0179F2EAFACB}"/>
          </ac:spMkLst>
        </pc:spChg>
        <pc:spChg chg="add">
          <ac:chgData name="Myles Renaud" userId="S::myles.renaud@cqumail.com::857562a3-1c1f-478e-8339-b245bce21479" providerId="AD" clId="Web-{86989932-9E08-A82A-9603-8E6DA0058868}" dt="2021-09-24T09:12:12.275" v="3"/>
          <ac:spMkLst>
            <pc:docMk/>
            <pc:sldMk cId="109857222" sldId="256"/>
            <ac:spMk id="8" creationId="{D9F5512A-48E1-4C07-B75E-3CCC517B6804}"/>
          </ac:spMkLst>
        </pc:spChg>
        <pc:spChg chg="add del">
          <ac:chgData name="Myles Renaud" userId="S::myles.renaud@cqumail.com::857562a3-1c1f-478e-8339-b245bce21479" providerId="AD" clId="Web-{86989932-9E08-A82A-9603-8E6DA0058868}" dt="2021-09-24T09:12:12.259" v="2"/>
          <ac:spMkLst>
            <pc:docMk/>
            <pc:sldMk cId="109857222" sldId="256"/>
            <ac:spMk id="9" creationId="{DEE2AD96-B495-4E06-9291-B71706F728CB}"/>
          </ac:spMkLst>
        </pc:spChg>
        <pc:spChg chg="add">
          <ac:chgData name="Myles Renaud" userId="S::myles.renaud@cqumail.com::857562a3-1c1f-478e-8339-b245bce21479" providerId="AD" clId="Web-{86989932-9E08-A82A-9603-8E6DA0058868}" dt="2021-09-24T09:12:12.275" v="3"/>
          <ac:spMkLst>
            <pc:docMk/>
            <pc:sldMk cId="109857222" sldId="256"/>
            <ac:spMk id="10" creationId="{9D800584-727A-48CF-8223-244AD9717CAA}"/>
          </ac:spMkLst>
        </pc:spChg>
        <pc:spChg chg="add del">
          <ac:chgData name="Myles Renaud" userId="S::myles.renaud@cqumail.com::857562a3-1c1f-478e-8339-b245bce21479" providerId="AD" clId="Web-{86989932-9E08-A82A-9603-8E6DA0058868}" dt="2021-09-24T09:12:12.259" v="2"/>
          <ac:spMkLst>
            <pc:docMk/>
            <pc:sldMk cId="109857222" sldId="256"/>
            <ac:spMk id="11" creationId="{53CF6D67-C5A8-4ADD-9E8E-1E38CA1D3166}"/>
          </ac:spMkLst>
        </pc:spChg>
        <pc:spChg chg="add del">
          <ac:chgData name="Myles Renaud" userId="S::myles.renaud@cqumail.com::857562a3-1c1f-478e-8339-b245bce21479" providerId="AD" clId="Web-{86989932-9E08-A82A-9603-8E6DA0058868}" dt="2021-09-24T09:12:12.259" v="2"/>
          <ac:spMkLst>
            <pc:docMk/>
            <pc:sldMk cId="109857222" sldId="256"/>
            <ac:spMk id="13" creationId="{86909FA0-B515-4681-B7A8-FA281D133B94}"/>
          </ac:spMkLst>
        </pc:spChg>
        <pc:spChg chg="add del">
          <ac:chgData name="Myles Renaud" userId="S::myles.renaud@cqumail.com::857562a3-1c1f-478e-8339-b245bce21479" providerId="AD" clId="Web-{86989932-9E08-A82A-9603-8E6DA0058868}" dt="2021-09-24T09:12:12.259" v="2"/>
          <ac:spMkLst>
            <pc:docMk/>
            <pc:sldMk cId="109857222" sldId="256"/>
            <ac:spMk id="15" creationId="{21C9FE86-FCC3-4A31-AA1C-C882262B7FE7}"/>
          </ac:spMkLst>
        </pc:spChg>
        <pc:spChg chg="add del">
          <ac:chgData name="Myles Renaud" userId="S::myles.renaud@cqumail.com::857562a3-1c1f-478e-8339-b245bce21479" providerId="AD" clId="Web-{86989932-9E08-A82A-9603-8E6DA0058868}" dt="2021-09-24T09:12:12.259" v="2"/>
          <ac:spMkLst>
            <pc:docMk/>
            <pc:sldMk cId="109857222" sldId="256"/>
            <ac:spMk id="17" creationId="{7D96243B-ECED-4B71-8E06-AE9A285EAD20}"/>
          </ac:spMkLst>
        </pc:spChg>
        <pc:spChg chg="add del">
          <ac:chgData name="Myles Renaud" userId="S::myles.renaud@cqumail.com::857562a3-1c1f-478e-8339-b245bce21479" providerId="AD" clId="Web-{86989932-9E08-A82A-9603-8E6DA0058868}" dt="2021-09-24T09:12:12.259" v="2"/>
          <ac:spMkLst>
            <pc:docMk/>
            <pc:sldMk cId="109857222" sldId="256"/>
            <ac:spMk id="19" creationId="{A09989E4-EFDC-4A90-A633-E0525FB4139E}"/>
          </ac:spMkLst>
        </pc:spChg>
        <pc:grpChg chg="add">
          <ac:chgData name="Myles Renaud" userId="S::myles.renaud@cqumail.com::857562a3-1c1f-478e-8339-b245bce21479" providerId="AD" clId="Web-{86989932-9E08-A82A-9603-8E6DA0058868}" dt="2021-09-24T09:12:12.275" v="3"/>
          <ac:grpSpMkLst>
            <pc:docMk/>
            <pc:sldMk cId="109857222" sldId="256"/>
            <ac:grpSpMk id="12" creationId="{B0CED441-B73B-4907-9AF2-614CEAC6A182}"/>
          </ac:grpSpMkLst>
        </pc:grpChg>
      </pc:sldChg>
      <pc:sldChg chg="addSp delSp modSp mod setBg setClrOvrMap">
        <pc:chgData name="Myles Renaud" userId="S::myles.renaud@cqumail.com::857562a3-1c1f-478e-8339-b245bce21479" providerId="AD" clId="Web-{86989932-9E08-A82A-9603-8E6DA0058868}" dt="2021-09-24T09:14:39.133" v="27"/>
        <pc:sldMkLst>
          <pc:docMk/>
          <pc:sldMk cId="2774038106" sldId="258"/>
        </pc:sldMkLst>
        <pc:spChg chg="mod">
          <ac:chgData name="Myles Renaud" userId="S::myles.renaud@cqumail.com::857562a3-1c1f-478e-8339-b245bce21479" providerId="AD" clId="Web-{86989932-9E08-A82A-9603-8E6DA0058868}" dt="2021-09-24T09:14:39.133" v="27"/>
          <ac:spMkLst>
            <pc:docMk/>
            <pc:sldMk cId="2774038106" sldId="258"/>
            <ac:spMk id="2" creationId="{207190CC-B6B1-4181-B081-EB7B71D7FCE8}"/>
          </ac:spMkLst>
        </pc:spChg>
        <pc:spChg chg="mod ord">
          <ac:chgData name="Myles Renaud" userId="S::myles.renaud@cqumail.com::857562a3-1c1f-478e-8339-b245bce21479" providerId="AD" clId="Web-{86989932-9E08-A82A-9603-8E6DA0058868}" dt="2021-09-24T09:14:39.133" v="27"/>
          <ac:spMkLst>
            <pc:docMk/>
            <pc:sldMk cId="2774038106" sldId="258"/>
            <ac:spMk id="3" creationId="{A8636216-3308-48AF-92B6-DD593C8B489B}"/>
          </ac:spMkLst>
        </pc:spChg>
        <pc:spChg chg="add del">
          <ac:chgData name="Myles Renaud" userId="S::myles.renaud@cqumail.com::857562a3-1c1f-478e-8339-b245bce21479" providerId="AD" clId="Web-{86989932-9E08-A82A-9603-8E6DA0058868}" dt="2021-09-24T09:12:45.983" v="7"/>
          <ac:spMkLst>
            <pc:docMk/>
            <pc:sldMk cId="2774038106" sldId="258"/>
            <ac:spMk id="10" creationId="{07977D39-626F-40D7-B00F-16E02602DD5A}"/>
          </ac:spMkLst>
        </pc:spChg>
        <pc:spChg chg="add del">
          <ac:chgData name="Myles Renaud" userId="S::myles.renaud@cqumail.com::857562a3-1c1f-478e-8339-b245bce21479" providerId="AD" clId="Web-{86989932-9E08-A82A-9603-8E6DA0058868}" dt="2021-09-24T09:12:45.983" v="7"/>
          <ac:spMkLst>
            <pc:docMk/>
            <pc:sldMk cId="2774038106" sldId="258"/>
            <ac:spMk id="11" creationId="{B905CDE4-B751-4B3E-B625-6E59F8903414}"/>
          </ac:spMkLst>
        </pc:spChg>
        <pc:spChg chg="add del">
          <ac:chgData name="Myles Renaud" userId="S::myles.renaud@cqumail.com::857562a3-1c1f-478e-8339-b245bce21479" providerId="AD" clId="Web-{86989932-9E08-A82A-9603-8E6DA0058868}" dt="2021-09-24T09:12:45.983" v="7"/>
          <ac:spMkLst>
            <pc:docMk/>
            <pc:sldMk cId="2774038106" sldId="258"/>
            <ac:spMk id="12" creationId="{08108C16-F4C0-44AA-999D-17BD39219B24}"/>
          </ac:spMkLst>
        </pc:spChg>
        <pc:spChg chg="add del">
          <ac:chgData name="Myles Renaud" userId="S::myles.renaud@cqumail.com::857562a3-1c1f-478e-8339-b245bce21479" providerId="AD" clId="Web-{86989932-9E08-A82A-9603-8E6DA0058868}" dt="2021-09-24T09:12:41.619" v="5"/>
          <ac:spMkLst>
            <pc:docMk/>
            <pc:sldMk cId="2774038106" sldId="258"/>
            <ac:spMk id="13" creationId="{07977D39-626F-40D7-B00F-16E02602DD5A}"/>
          </ac:spMkLst>
        </pc:spChg>
        <pc:spChg chg="add del">
          <ac:chgData name="Myles Renaud" userId="S::myles.renaud@cqumail.com::857562a3-1c1f-478e-8339-b245bce21479" providerId="AD" clId="Web-{86989932-9E08-A82A-9603-8E6DA0058868}" dt="2021-09-24T09:12:45.983" v="7"/>
          <ac:spMkLst>
            <pc:docMk/>
            <pc:sldMk cId="2774038106" sldId="258"/>
            <ac:spMk id="14" creationId="{CDC29AC1-2821-4FCC-B597-88DAF39C36FE}"/>
          </ac:spMkLst>
        </pc:spChg>
        <pc:spChg chg="add del">
          <ac:chgData name="Myles Renaud" userId="S::myles.renaud@cqumail.com::857562a3-1c1f-478e-8339-b245bce21479" providerId="AD" clId="Web-{86989932-9E08-A82A-9603-8E6DA0058868}" dt="2021-09-24T09:12:41.619" v="5"/>
          <ac:spMkLst>
            <pc:docMk/>
            <pc:sldMk cId="2774038106" sldId="258"/>
            <ac:spMk id="15" creationId="{B905CDE4-B751-4B3E-B625-6E59F8903414}"/>
          </ac:spMkLst>
        </pc:spChg>
        <pc:spChg chg="add del">
          <ac:chgData name="Myles Renaud" userId="S::myles.renaud@cqumail.com::857562a3-1c1f-478e-8339-b245bce21479" providerId="AD" clId="Web-{86989932-9E08-A82A-9603-8E6DA0058868}" dt="2021-09-24T09:12:45.983" v="7"/>
          <ac:spMkLst>
            <pc:docMk/>
            <pc:sldMk cId="2774038106" sldId="258"/>
            <ac:spMk id="16" creationId="{C8F10CB3-3B5E-4C7A-98CF-B87454DDFA39}"/>
          </ac:spMkLst>
        </pc:spChg>
        <pc:spChg chg="add del">
          <ac:chgData name="Myles Renaud" userId="S::myles.renaud@cqumail.com::857562a3-1c1f-478e-8339-b245bce21479" providerId="AD" clId="Web-{86989932-9E08-A82A-9603-8E6DA0058868}" dt="2021-09-24T09:12:41.619" v="5"/>
          <ac:spMkLst>
            <pc:docMk/>
            <pc:sldMk cId="2774038106" sldId="258"/>
            <ac:spMk id="17" creationId="{08108C16-F4C0-44AA-999D-17BD39219B24}"/>
          </ac:spMkLst>
        </pc:spChg>
        <pc:spChg chg="add del">
          <ac:chgData name="Myles Renaud" userId="S::myles.renaud@cqumail.com::857562a3-1c1f-478e-8339-b245bce21479" providerId="AD" clId="Web-{86989932-9E08-A82A-9603-8E6DA0058868}" dt="2021-09-24T09:12:48.624" v="9"/>
          <ac:spMkLst>
            <pc:docMk/>
            <pc:sldMk cId="2774038106" sldId="258"/>
            <ac:spMk id="18" creationId="{AB902CB9-C7DC-4673-B7D5-F22DCF0EC54E}"/>
          </ac:spMkLst>
        </pc:spChg>
        <pc:spChg chg="add del">
          <ac:chgData name="Myles Renaud" userId="S::myles.renaud@cqumail.com::857562a3-1c1f-478e-8339-b245bce21479" providerId="AD" clId="Web-{86989932-9E08-A82A-9603-8E6DA0058868}" dt="2021-09-24T09:12:41.619" v="5"/>
          <ac:spMkLst>
            <pc:docMk/>
            <pc:sldMk cId="2774038106" sldId="258"/>
            <ac:spMk id="19" creationId="{CDC29AC1-2821-4FCC-B597-88DAF39C36FE}"/>
          </ac:spMkLst>
        </pc:spChg>
        <pc:spChg chg="add del">
          <ac:chgData name="Myles Renaud" userId="S::myles.renaud@cqumail.com::857562a3-1c1f-478e-8339-b245bce21479" providerId="AD" clId="Web-{86989932-9E08-A82A-9603-8E6DA0058868}" dt="2021-09-24T09:12:54.936" v="11"/>
          <ac:spMkLst>
            <pc:docMk/>
            <pc:sldMk cId="2774038106" sldId="258"/>
            <ac:spMk id="20" creationId="{0EFD753D-6A49-46DD-9E82-AA6E2C62B461}"/>
          </ac:spMkLst>
        </pc:spChg>
        <pc:spChg chg="add del">
          <ac:chgData name="Myles Renaud" userId="S::myles.renaud@cqumail.com::857562a3-1c1f-478e-8339-b245bce21479" providerId="AD" clId="Web-{86989932-9E08-A82A-9603-8E6DA0058868}" dt="2021-09-24T09:12:41.619" v="5"/>
          <ac:spMkLst>
            <pc:docMk/>
            <pc:sldMk cId="2774038106" sldId="258"/>
            <ac:spMk id="21" creationId="{C8F10CB3-3B5E-4C7A-98CF-B87454DDFA39}"/>
          </ac:spMkLst>
        </pc:spChg>
        <pc:spChg chg="add del">
          <ac:chgData name="Myles Renaud" userId="S::myles.renaud@cqumail.com::857562a3-1c1f-478e-8339-b245bce21479" providerId="AD" clId="Web-{86989932-9E08-A82A-9603-8E6DA0058868}" dt="2021-09-24T09:12:54.936" v="11"/>
          <ac:spMkLst>
            <pc:docMk/>
            <pc:sldMk cId="2774038106" sldId="258"/>
            <ac:spMk id="22" creationId="{138A5824-1F4A-4EE7-BC13-5BB48FC0809B}"/>
          </ac:spMkLst>
        </pc:spChg>
        <pc:spChg chg="add del">
          <ac:chgData name="Myles Renaud" userId="S::myles.renaud@cqumail.com::857562a3-1c1f-478e-8339-b245bce21479" providerId="AD" clId="Web-{86989932-9E08-A82A-9603-8E6DA0058868}" dt="2021-09-24T09:12:58.749" v="13"/>
          <ac:spMkLst>
            <pc:docMk/>
            <pc:sldMk cId="2774038106" sldId="258"/>
            <ac:spMk id="23" creationId="{07977D39-626F-40D7-B00F-16E02602DD5A}"/>
          </ac:spMkLst>
        </pc:spChg>
        <pc:spChg chg="add del">
          <ac:chgData name="Myles Renaud" userId="S::myles.renaud@cqumail.com::857562a3-1c1f-478e-8339-b245bce21479" providerId="AD" clId="Web-{86989932-9E08-A82A-9603-8E6DA0058868}" dt="2021-09-24T09:12:58.749" v="13"/>
          <ac:spMkLst>
            <pc:docMk/>
            <pc:sldMk cId="2774038106" sldId="258"/>
            <ac:spMk id="24" creationId="{B905CDE4-B751-4B3E-B625-6E59F8903414}"/>
          </ac:spMkLst>
        </pc:spChg>
        <pc:spChg chg="add del">
          <ac:chgData name="Myles Renaud" userId="S::myles.renaud@cqumail.com::857562a3-1c1f-478e-8339-b245bce21479" providerId="AD" clId="Web-{86989932-9E08-A82A-9603-8E6DA0058868}" dt="2021-09-24T09:12:58.749" v="13"/>
          <ac:spMkLst>
            <pc:docMk/>
            <pc:sldMk cId="2774038106" sldId="258"/>
            <ac:spMk id="25" creationId="{08108C16-F4C0-44AA-999D-17BD39219B24}"/>
          </ac:spMkLst>
        </pc:spChg>
        <pc:spChg chg="add del">
          <ac:chgData name="Myles Renaud" userId="S::myles.renaud@cqumail.com::857562a3-1c1f-478e-8339-b245bce21479" providerId="AD" clId="Web-{86989932-9E08-A82A-9603-8E6DA0058868}" dt="2021-09-24T09:12:58.749" v="13"/>
          <ac:spMkLst>
            <pc:docMk/>
            <pc:sldMk cId="2774038106" sldId="258"/>
            <ac:spMk id="26" creationId="{CDC29AC1-2821-4FCC-B597-88DAF39C36FE}"/>
          </ac:spMkLst>
        </pc:spChg>
        <pc:spChg chg="add del">
          <ac:chgData name="Myles Renaud" userId="S::myles.renaud@cqumail.com::857562a3-1c1f-478e-8339-b245bce21479" providerId="AD" clId="Web-{86989932-9E08-A82A-9603-8E6DA0058868}" dt="2021-09-24T09:12:58.749" v="13"/>
          <ac:spMkLst>
            <pc:docMk/>
            <pc:sldMk cId="2774038106" sldId="258"/>
            <ac:spMk id="27" creationId="{C8F10CB3-3B5E-4C7A-98CF-B87454DDFA39}"/>
          </ac:spMkLst>
        </pc:spChg>
        <pc:spChg chg="add del">
          <ac:chgData name="Myles Renaud" userId="S::myles.renaud@cqumail.com::857562a3-1c1f-478e-8339-b245bce21479" providerId="AD" clId="Web-{86989932-9E08-A82A-9603-8E6DA0058868}" dt="2021-09-24T09:14:17.648" v="15"/>
          <ac:spMkLst>
            <pc:docMk/>
            <pc:sldMk cId="2774038106" sldId="258"/>
            <ac:spMk id="28" creationId="{AB902CB9-C7DC-4673-B7D5-F22DCF0EC54E}"/>
          </ac:spMkLst>
        </pc:spChg>
        <pc:spChg chg="add del">
          <ac:chgData name="Myles Renaud" userId="S::myles.renaud@cqumail.com::857562a3-1c1f-478e-8339-b245bce21479" providerId="AD" clId="Web-{86989932-9E08-A82A-9603-8E6DA0058868}" dt="2021-09-24T09:14:20.273" v="17"/>
          <ac:spMkLst>
            <pc:docMk/>
            <pc:sldMk cId="2774038106" sldId="258"/>
            <ac:spMk id="29" creationId="{0EFD753D-6A49-46DD-9E82-AA6E2C62B461}"/>
          </ac:spMkLst>
        </pc:spChg>
        <pc:spChg chg="add del">
          <ac:chgData name="Myles Renaud" userId="S::myles.renaud@cqumail.com::857562a3-1c1f-478e-8339-b245bce21479" providerId="AD" clId="Web-{86989932-9E08-A82A-9603-8E6DA0058868}" dt="2021-09-24T09:14:20.273" v="17"/>
          <ac:spMkLst>
            <pc:docMk/>
            <pc:sldMk cId="2774038106" sldId="258"/>
            <ac:spMk id="30" creationId="{138A5824-1F4A-4EE7-BC13-5BB48FC0809B}"/>
          </ac:spMkLst>
        </pc:spChg>
        <pc:spChg chg="add del">
          <ac:chgData name="Myles Renaud" userId="S::myles.renaud@cqumail.com::857562a3-1c1f-478e-8339-b245bce21479" providerId="AD" clId="Web-{86989932-9E08-A82A-9603-8E6DA0058868}" dt="2021-09-24T09:14:22.757" v="19"/>
          <ac:spMkLst>
            <pc:docMk/>
            <pc:sldMk cId="2774038106" sldId="258"/>
            <ac:spMk id="31" creationId="{0EFD753D-6A49-46DD-9E82-AA6E2C62B461}"/>
          </ac:spMkLst>
        </pc:spChg>
        <pc:spChg chg="add del">
          <ac:chgData name="Myles Renaud" userId="S::myles.renaud@cqumail.com::857562a3-1c1f-478e-8339-b245bce21479" providerId="AD" clId="Web-{86989932-9E08-A82A-9603-8E6DA0058868}" dt="2021-09-24T09:14:22.757" v="19"/>
          <ac:spMkLst>
            <pc:docMk/>
            <pc:sldMk cId="2774038106" sldId="258"/>
            <ac:spMk id="32" creationId="{138A5824-1F4A-4EE7-BC13-5BB48FC0809B}"/>
          </ac:spMkLst>
        </pc:spChg>
        <pc:spChg chg="add del">
          <ac:chgData name="Myles Renaud" userId="S::myles.renaud@cqumail.com::857562a3-1c1f-478e-8339-b245bce21479" providerId="AD" clId="Web-{86989932-9E08-A82A-9603-8E6DA0058868}" dt="2021-09-24T09:14:39.133" v="27"/>
          <ac:spMkLst>
            <pc:docMk/>
            <pc:sldMk cId="2774038106" sldId="258"/>
            <ac:spMk id="33" creationId="{0EFD753D-6A49-46DD-9E82-AA6E2C62B461}"/>
          </ac:spMkLst>
        </pc:spChg>
        <pc:spChg chg="add del">
          <ac:chgData name="Myles Renaud" userId="S::myles.renaud@cqumail.com::857562a3-1c1f-478e-8339-b245bce21479" providerId="AD" clId="Web-{86989932-9E08-A82A-9603-8E6DA0058868}" dt="2021-09-24T09:14:39.133" v="27"/>
          <ac:spMkLst>
            <pc:docMk/>
            <pc:sldMk cId="2774038106" sldId="258"/>
            <ac:spMk id="34" creationId="{138A5824-1F4A-4EE7-BC13-5BB48FC0809B}"/>
          </ac:spMkLst>
        </pc:spChg>
        <pc:picChg chg="mod ord">
          <ac:chgData name="Myles Renaud" userId="S::myles.renaud@cqumail.com::857562a3-1c1f-478e-8339-b245bce21479" providerId="AD" clId="Web-{86989932-9E08-A82A-9603-8E6DA0058868}" dt="2021-09-24T09:14:39.133" v="27"/>
          <ac:picMkLst>
            <pc:docMk/>
            <pc:sldMk cId="2774038106" sldId="258"/>
            <ac:picMk id="4" creationId="{A1BBD59D-47FA-43A2-B1D6-CD0B85082AC1}"/>
          </ac:picMkLst>
        </pc:picChg>
        <pc:picChg chg="mod ord">
          <ac:chgData name="Myles Renaud" userId="S::myles.renaud@cqumail.com::857562a3-1c1f-478e-8339-b245bce21479" providerId="AD" clId="Web-{86989932-9E08-A82A-9603-8E6DA0058868}" dt="2021-09-24T09:14:39.133" v="27"/>
          <ac:picMkLst>
            <pc:docMk/>
            <pc:sldMk cId="2774038106" sldId="258"/>
            <ac:picMk id="5" creationId="{4C982199-5C70-4C77-9FFD-4DA182E439CF}"/>
          </ac:picMkLst>
        </pc:picChg>
        <pc:picChg chg="mod">
          <ac:chgData name="Myles Renaud" userId="S::myles.renaud@cqumail.com::857562a3-1c1f-478e-8339-b245bce21479" providerId="AD" clId="Web-{86989932-9E08-A82A-9603-8E6DA0058868}" dt="2021-09-24T09:14:39.133" v="27"/>
          <ac:picMkLst>
            <pc:docMk/>
            <pc:sldMk cId="2774038106" sldId="258"/>
            <ac:picMk id="6" creationId="{CB4CCF6C-EA00-4F16-9277-BAA92DA8AB14}"/>
          </ac:picMkLst>
        </pc:picChg>
        <pc:picChg chg="mod ord">
          <ac:chgData name="Myles Renaud" userId="S::myles.renaud@cqumail.com::857562a3-1c1f-478e-8339-b245bce21479" providerId="AD" clId="Web-{86989932-9E08-A82A-9603-8E6DA0058868}" dt="2021-09-24T09:14:39.133" v="27"/>
          <ac:picMkLst>
            <pc:docMk/>
            <pc:sldMk cId="2774038106" sldId="258"/>
            <ac:picMk id="7" creationId="{1ACA260D-ADCF-42BC-B0AF-973EC23228AC}"/>
          </ac:picMkLst>
        </pc:picChg>
        <pc:picChg chg="mod ord">
          <ac:chgData name="Myles Renaud" userId="S::myles.renaud@cqumail.com::857562a3-1c1f-478e-8339-b245bce21479" providerId="AD" clId="Web-{86989932-9E08-A82A-9603-8E6DA0058868}" dt="2021-09-24T09:14:39.133" v="27"/>
          <ac:picMkLst>
            <pc:docMk/>
            <pc:sldMk cId="2774038106" sldId="258"/>
            <ac:picMk id="8" creationId="{F29293EA-FF2A-488A-A83E-E78B9B36BFAF}"/>
          </ac:picMkLst>
        </pc:picChg>
      </pc:sldChg>
    </pc:docChg>
  </pc:docChgLst>
  <pc:docChgLst>
    <pc:chgData name="Jack Rolfe" userId="S::jack.rolfe@cqumail.com::192cd8aa-6626-4f74-aa6d-5f119c7cfac8" providerId="AD" clId="Web-{92A9E297-37DC-A55A-83C1-B4F2C11A25C4}"/>
    <pc:docChg chg="modSld">
      <pc:chgData name="Jack Rolfe" userId="S::jack.rolfe@cqumail.com::192cd8aa-6626-4f74-aa6d-5f119c7cfac8" providerId="AD" clId="Web-{92A9E297-37DC-A55A-83C1-B4F2C11A25C4}" dt="2021-09-26T10:01:06.337" v="357" actId="20577"/>
      <pc:docMkLst>
        <pc:docMk/>
      </pc:docMkLst>
      <pc:sldChg chg="modSp">
        <pc:chgData name="Jack Rolfe" userId="S::jack.rolfe@cqumail.com::192cd8aa-6626-4f74-aa6d-5f119c7cfac8" providerId="AD" clId="Web-{92A9E297-37DC-A55A-83C1-B4F2C11A25C4}" dt="2021-09-26T07:03:29.374" v="346" actId="20577"/>
        <pc:sldMkLst>
          <pc:docMk/>
          <pc:sldMk cId="109857222" sldId="256"/>
        </pc:sldMkLst>
        <pc:spChg chg="mod">
          <ac:chgData name="Jack Rolfe" userId="S::jack.rolfe@cqumail.com::192cd8aa-6626-4f74-aa6d-5f119c7cfac8" providerId="AD" clId="Web-{92A9E297-37DC-A55A-83C1-B4F2C11A25C4}" dt="2021-09-26T06:59:58.906" v="158" actId="20577"/>
          <ac:spMkLst>
            <pc:docMk/>
            <pc:sldMk cId="109857222" sldId="256"/>
            <ac:spMk id="3" creationId="{70C69388-F576-4EDF-ACA1-F5463D2D2B84}"/>
          </ac:spMkLst>
        </pc:spChg>
        <pc:spChg chg="mod">
          <ac:chgData name="Jack Rolfe" userId="S::jack.rolfe@cqumail.com::192cd8aa-6626-4f74-aa6d-5f119c7cfac8" providerId="AD" clId="Web-{92A9E297-37DC-A55A-83C1-B4F2C11A25C4}" dt="2021-09-26T07:03:29.374" v="346" actId="20577"/>
          <ac:spMkLst>
            <pc:docMk/>
            <pc:sldMk cId="109857222" sldId="256"/>
            <ac:spMk id="4" creationId="{A8FCA3C5-5F03-42FC-AD32-17BC6EC6F4CD}"/>
          </ac:spMkLst>
        </pc:spChg>
      </pc:sldChg>
      <pc:sldChg chg="addSp delSp modSp">
        <pc:chgData name="Jack Rolfe" userId="S::jack.rolfe@cqumail.com::192cd8aa-6626-4f74-aa6d-5f119c7cfac8" providerId="AD" clId="Web-{92A9E297-37DC-A55A-83C1-B4F2C11A25C4}" dt="2021-09-26T10:01:06.337" v="357" actId="20577"/>
        <pc:sldMkLst>
          <pc:docMk/>
          <pc:sldMk cId="2050693421" sldId="257"/>
        </pc:sldMkLst>
        <pc:spChg chg="mod">
          <ac:chgData name="Jack Rolfe" userId="S::jack.rolfe@cqumail.com::192cd8aa-6626-4f74-aa6d-5f119c7cfac8" providerId="AD" clId="Web-{92A9E297-37DC-A55A-83C1-B4F2C11A25C4}" dt="2021-09-26T10:01:06.337" v="357" actId="20577"/>
          <ac:spMkLst>
            <pc:docMk/>
            <pc:sldMk cId="2050693421" sldId="257"/>
            <ac:spMk id="3" creationId="{459BD84C-E66E-488E-8A2B-087650118B91}"/>
          </ac:spMkLst>
        </pc:spChg>
        <pc:spChg chg="add del">
          <ac:chgData name="Jack Rolfe" userId="S::jack.rolfe@cqumail.com::192cd8aa-6626-4f74-aa6d-5f119c7cfac8" providerId="AD" clId="Web-{92A9E297-37DC-A55A-83C1-B4F2C11A25C4}" dt="2021-09-26T06:59:45.859" v="156"/>
          <ac:spMkLst>
            <pc:docMk/>
            <pc:sldMk cId="2050693421" sldId="257"/>
            <ac:spMk id="4" creationId="{3C8310FF-BD19-4183-AB14-D74B4710872E}"/>
          </ac:spMkLst>
        </pc:spChg>
        <pc:spChg chg="add">
          <ac:chgData name="Jack Rolfe" userId="S::jack.rolfe@cqumail.com::192cd8aa-6626-4f74-aa6d-5f119c7cfac8" providerId="AD" clId="Web-{92A9E297-37DC-A55A-83C1-B4F2C11A25C4}" dt="2021-09-26T07:00:02.937" v="159"/>
          <ac:spMkLst>
            <pc:docMk/>
            <pc:sldMk cId="2050693421" sldId="257"/>
            <ac:spMk id="5" creationId="{B389D2DD-F0D9-44E6-9855-42D3B37219E1}"/>
          </ac:spMkLst>
        </pc:spChg>
      </pc:sldChg>
      <pc:sldChg chg="addSp modSp">
        <pc:chgData name="Jack Rolfe" userId="S::jack.rolfe@cqumail.com::192cd8aa-6626-4f74-aa6d-5f119c7cfac8" providerId="AD" clId="Web-{92A9E297-37DC-A55A-83C1-B4F2C11A25C4}" dt="2021-09-26T07:00:34.390" v="169" actId="20577"/>
        <pc:sldMkLst>
          <pc:docMk/>
          <pc:sldMk cId="2774038106" sldId="258"/>
        </pc:sldMkLst>
        <pc:spChg chg="add mod">
          <ac:chgData name="Jack Rolfe" userId="S::jack.rolfe@cqumail.com::192cd8aa-6626-4f74-aa6d-5f119c7cfac8" providerId="AD" clId="Web-{92A9E297-37DC-A55A-83C1-B4F2C11A25C4}" dt="2021-09-26T07:00:34.390" v="169" actId="20577"/>
          <ac:spMkLst>
            <pc:docMk/>
            <pc:sldMk cId="2774038106" sldId="258"/>
            <ac:spMk id="9" creationId="{7EBB8B2C-F6F2-484E-84AB-F46B144AA697}"/>
          </ac:spMkLst>
        </pc:spChg>
        <pc:picChg chg="mod">
          <ac:chgData name="Jack Rolfe" userId="S::jack.rolfe@cqumail.com::192cd8aa-6626-4f74-aa6d-5f119c7cfac8" providerId="AD" clId="Web-{92A9E297-37DC-A55A-83C1-B4F2C11A25C4}" dt="2021-09-26T07:00:06.374" v="161" actId="1076"/>
          <ac:picMkLst>
            <pc:docMk/>
            <pc:sldMk cId="2774038106" sldId="258"/>
            <ac:picMk id="8" creationId="{F29293EA-FF2A-488A-A83E-E78B9B36BFAF}"/>
          </ac:picMkLst>
        </pc:picChg>
      </pc:sldChg>
      <pc:sldChg chg="addSp modSp">
        <pc:chgData name="Jack Rolfe" userId="S::jack.rolfe@cqumail.com::192cd8aa-6626-4f74-aa6d-5f119c7cfac8" providerId="AD" clId="Web-{92A9E297-37DC-A55A-83C1-B4F2C11A25C4}" dt="2021-09-26T07:00:36.531" v="170"/>
        <pc:sldMkLst>
          <pc:docMk/>
          <pc:sldMk cId="4078116772" sldId="259"/>
        </pc:sldMkLst>
        <pc:spChg chg="mod">
          <ac:chgData name="Jack Rolfe" userId="S::jack.rolfe@cqumail.com::192cd8aa-6626-4f74-aa6d-5f119c7cfac8" providerId="AD" clId="Web-{92A9E297-37DC-A55A-83C1-B4F2C11A25C4}" dt="2021-09-26T06:59:25.921" v="154" actId="20577"/>
          <ac:spMkLst>
            <pc:docMk/>
            <pc:sldMk cId="4078116772" sldId="259"/>
            <ac:spMk id="3" creationId="{F1681D77-E13A-4577-8153-2CF9712FF5AE}"/>
          </ac:spMkLst>
        </pc:spChg>
        <pc:spChg chg="add">
          <ac:chgData name="Jack Rolfe" userId="S::jack.rolfe@cqumail.com::192cd8aa-6626-4f74-aa6d-5f119c7cfac8" providerId="AD" clId="Web-{92A9E297-37DC-A55A-83C1-B4F2C11A25C4}" dt="2021-09-26T07:00:36.531" v="170"/>
          <ac:spMkLst>
            <pc:docMk/>
            <pc:sldMk cId="4078116772" sldId="259"/>
            <ac:spMk id="4" creationId="{BD35E48D-E37F-4601-B693-09711BA628EC}"/>
          </ac:spMkLst>
        </pc:spChg>
      </pc:sldChg>
      <pc:sldChg chg="addSp modSp">
        <pc:chgData name="Jack Rolfe" userId="S::jack.rolfe@cqumail.com::192cd8aa-6626-4f74-aa6d-5f119c7cfac8" providerId="AD" clId="Web-{92A9E297-37DC-A55A-83C1-B4F2C11A25C4}" dt="2021-09-26T07:01:05.156" v="178" actId="20577"/>
        <pc:sldMkLst>
          <pc:docMk/>
          <pc:sldMk cId="2135718271" sldId="262"/>
        </pc:sldMkLst>
        <pc:spChg chg="mod">
          <ac:chgData name="Jack Rolfe" userId="S::jack.rolfe@cqumail.com::192cd8aa-6626-4f74-aa6d-5f119c7cfac8" providerId="AD" clId="Web-{92A9E297-37DC-A55A-83C1-B4F2C11A25C4}" dt="2021-09-26T07:01:05.156" v="178" actId="20577"/>
          <ac:spMkLst>
            <pc:docMk/>
            <pc:sldMk cId="2135718271" sldId="262"/>
            <ac:spMk id="4" creationId="{A8FCA3C5-5F03-42FC-AD32-17BC6EC6F4CD}"/>
          </ac:spMkLst>
        </pc:spChg>
        <pc:spChg chg="add">
          <ac:chgData name="Jack Rolfe" userId="S::jack.rolfe@cqumail.com::192cd8aa-6626-4f74-aa6d-5f119c7cfac8" providerId="AD" clId="Web-{92A9E297-37DC-A55A-83C1-B4F2C11A25C4}" dt="2021-09-26T07:00:46.421" v="174"/>
          <ac:spMkLst>
            <pc:docMk/>
            <pc:sldMk cId="2135718271" sldId="262"/>
            <ac:spMk id="9" creationId="{9131756F-8905-4E81-86C9-B197F91A6716}"/>
          </ac:spMkLst>
        </pc:spChg>
      </pc:sldChg>
      <pc:sldChg chg="addSp modSp">
        <pc:chgData name="Jack Rolfe" userId="S::jack.rolfe@cqumail.com::192cd8aa-6626-4f74-aa6d-5f119c7cfac8" providerId="AD" clId="Web-{92A9E297-37DC-A55A-83C1-B4F2C11A25C4}" dt="2021-09-26T07:00:45.468" v="173" actId="20577"/>
        <pc:sldMkLst>
          <pc:docMk/>
          <pc:sldMk cId="4156929771" sldId="263"/>
        </pc:sldMkLst>
        <pc:spChg chg="mod">
          <ac:chgData name="Jack Rolfe" userId="S::jack.rolfe@cqumail.com::192cd8aa-6626-4f74-aa6d-5f119c7cfac8" providerId="AD" clId="Web-{92A9E297-37DC-A55A-83C1-B4F2C11A25C4}" dt="2021-09-26T06:59:17.890" v="151" actId="20577"/>
          <ac:spMkLst>
            <pc:docMk/>
            <pc:sldMk cId="4156929771" sldId="263"/>
            <ac:spMk id="3" creationId="{A8636216-3308-48AF-92B6-DD593C8B489B}"/>
          </ac:spMkLst>
        </pc:spChg>
        <pc:spChg chg="add mod">
          <ac:chgData name="Jack Rolfe" userId="S::jack.rolfe@cqumail.com::192cd8aa-6626-4f74-aa6d-5f119c7cfac8" providerId="AD" clId="Web-{92A9E297-37DC-A55A-83C1-B4F2C11A25C4}" dt="2021-09-26T07:00:45.468" v="173" actId="20577"/>
          <ac:spMkLst>
            <pc:docMk/>
            <pc:sldMk cId="4156929771" sldId="263"/>
            <ac:spMk id="4" creationId="{176CCE35-05D8-44A3-9DC6-2FC71BBCB8B7}"/>
          </ac:spMkLst>
        </pc:spChg>
      </pc:sldChg>
    </pc:docChg>
  </pc:docChgLst>
  <pc:docChgLst>
    <pc:chgData name="Myles Renaud" userId="S::myles.renaud@cqumail.com::857562a3-1c1f-478e-8339-b245bce21479" providerId="AD" clId="Web-{E058A498-5120-3356-6E6F-FBD288467E05}"/>
    <pc:docChg chg="addSld delSld modSld sldOrd">
      <pc:chgData name="Myles Renaud" userId="S::myles.renaud@cqumail.com::857562a3-1c1f-478e-8339-b245bce21479" providerId="AD" clId="Web-{E058A498-5120-3356-6E6F-FBD288467E05}" dt="2021-09-25T04:28:45.537" v="178"/>
      <pc:docMkLst>
        <pc:docMk/>
      </pc:docMkLst>
      <pc:sldChg chg="addSp modSp">
        <pc:chgData name="Myles Renaud" userId="S::myles.renaud@cqumail.com::857562a3-1c1f-478e-8339-b245bce21479" providerId="AD" clId="Web-{E058A498-5120-3356-6E6F-FBD288467E05}" dt="2021-09-25T04:19:20.961" v="172" actId="1076"/>
        <pc:sldMkLst>
          <pc:docMk/>
          <pc:sldMk cId="109857222" sldId="256"/>
        </pc:sldMkLst>
        <pc:spChg chg="add mod">
          <ac:chgData name="Myles Renaud" userId="S::myles.renaud@cqumail.com::857562a3-1c1f-478e-8339-b245bce21479" providerId="AD" clId="Web-{E058A498-5120-3356-6E6F-FBD288467E05}" dt="2021-09-25T04:19:20.961" v="172" actId="1076"/>
          <ac:spMkLst>
            <pc:docMk/>
            <pc:sldMk cId="109857222" sldId="256"/>
            <ac:spMk id="3" creationId="{70C69388-F576-4EDF-ACA1-F5463D2D2B84}"/>
          </ac:spMkLst>
        </pc:spChg>
      </pc:sldChg>
      <pc:sldChg chg="addSp modSp mod setBg">
        <pc:chgData name="Myles Renaud" userId="S::myles.renaud@cqumail.com::857562a3-1c1f-478e-8339-b245bce21479" providerId="AD" clId="Web-{E058A498-5120-3356-6E6F-FBD288467E05}" dt="2021-09-25T01:19:20.882" v="0"/>
        <pc:sldMkLst>
          <pc:docMk/>
          <pc:sldMk cId="2050693421" sldId="257"/>
        </pc:sldMkLst>
        <pc:spChg chg="mod">
          <ac:chgData name="Myles Renaud" userId="S::myles.renaud@cqumail.com::857562a3-1c1f-478e-8339-b245bce21479" providerId="AD" clId="Web-{E058A498-5120-3356-6E6F-FBD288467E05}" dt="2021-09-25T01:19:20.882" v="0"/>
          <ac:spMkLst>
            <pc:docMk/>
            <pc:sldMk cId="2050693421" sldId="257"/>
            <ac:spMk id="2" creationId="{2DCE4CB7-2E7D-4E1F-AD3E-B8BA43C3AA1F}"/>
          </ac:spMkLst>
        </pc:spChg>
        <pc:spChg chg="mod">
          <ac:chgData name="Myles Renaud" userId="S::myles.renaud@cqumail.com::857562a3-1c1f-478e-8339-b245bce21479" providerId="AD" clId="Web-{E058A498-5120-3356-6E6F-FBD288467E05}" dt="2021-09-25T01:19:20.882" v="0"/>
          <ac:spMkLst>
            <pc:docMk/>
            <pc:sldMk cId="2050693421" sldId="257"/>
            <ac:spMk id="3" creationId="{459BD84C-E66E-488E-8A2B-087650118B91}"/>
          </ac:spMkLst>
        </pc:spChg>
        <pc:spChg chg="add">
          <ac:chgData name="Myles Renaud" userId="S::myles.renaud@cqumail.com::857562a3-1c1f-478e-8339-b245bce21479" providerId="AD" clId="Web-{E058A498-5120-3356-6E6F-FBD288467E05}" dt="2021-09-25T01:19:20.882" v="0"/>
          <ac:spMkLst>
            <pc:docMk/>
            <pc:sldMk cId="2050693421" sldId="257"/>
            <ac:spMk id="8" creationId="{09588DA8-065E-4F6F-8EFD-43104AB2E0CF}"/>
          </ac:spMkLst>
        </pc:spChg>
        <pc:spChg chg="add">
          <ac:chgData name="Myles Renaud" userId="S::myles.renaud@cqumail.com::857562a3-1c1f-478e-8339-b245bce21479" providerId="AD" clId="Web-{E058A498-5120-3356-6E6F-FBD288467E05}" dt="2021-09-25T01:19:20.882" v="0"/>
          <ac:spMkLst>
            <pc:docMk/>
            <pc:sldMk cId="2050693421" sldId="257"/>
            <ac:spMk id="10" creationId="{C4285719-470E-454C-AF62-8323075F1F5B}"/>
          </ac:spMkLst>
        </pc:spChg>
        <pc:spChg chg="add">
          <ac:chgData name="Myles Renaud" userId="S::myles.renaud@cqumail.com::857562a3-1c1f-478e-8339-b245bce21479" providerId="AD" clId="Web-{E058A498-5120-3356-6E6F-FBD288467E05}" dt="2021-09-25T01:19:20.882" v="0"/>
          <ac:spMkLst>
            <pc:docMk/>
            <pc:sldMk cId="2050693421" sldId="257"/>
            <ac:spMk id="12" creationId="{CD9FE4EF-C4D8-49A0-B2FF-81D8DB7D8A24}"/>
          </ac:spMkLst>
        </pc:spChg>
        <pc:spChg chg="add">
          <ac:chgData name="Myles Renaud" userId="S::myles.renaud@cqumail.com::857562a3-1c1f-478e-8339-b245bce21479" providerId="AD" clId="Web-{E058A498-5120-3356-6E6F-FBD288467E05}" dt="2021-09-25T01:19:20.882" v="0"/>
          <ac:spMkLst>
            <pc:docMk/>
            <pc:sldMk cId="2050693421" sldId="257"/>
            <ac:spMk id="14" creationId="{4300840D-0A0B-4512-BACA-B439D5B9C57C}"/>
          </ac:spMkLst>
        </pc:spChg>
        <pc:spChg chg="add">
          <ac:chgData name="Myles Renaud" userId="S::myles.renaud@cqumail.com::857562a3-1c1f-478e-8339-b245bce21479" providerId="AD" clId="Web-{E058A498-5120-3356-6E6F-FBD288467E05}" dt="2021-09-25T01:19:20.882" v="0"/>
          <ac:spMkLst>
            <pc:docMk/>
            <pc:sldMk cId="2050693421" sldId="257"/>
            <ac:spMk id="16" creationId="{D2B78728-A580-49A7-84F9-6EF6F583ADE0}"/>
          </ac:spMkLst>
        </pc:spChg>
        <pc:spChg chg="add">
          <ac:chgData name="Myles Renaud" userId="S::myles.renaud@cqumail.com::857562a3-1c1f-478e-8339-b245bce21479" providerId="AD" clId="Web-{E058A498-5120-3356-6E6F-FBD288467E05}" dt="2021-09-25T01:19:20.882" v="0"/>
          <ac:spMkLst>
            <pc:docMk/>
            <pc:sldMk cId="2050693421" sldId="257"/>
            <ac:spMk id="18" creationId="{38FAA1A1-D861-433F-88FA-1E9D6FD31D11}"/>
          </ac:spMkLst>
        </pc:spChg>
        <pc:spChg chg="add">
          <ac:chgData name="Myles Renaud" userId="S::myles.renaud@cqumail.com::857562a3-1c1f-478e-8339-b245bce21479" providerId="AD" clId="Web-{E058A498-5120-3356-6E6F-FBD288467E05}" dt="2021-09-25T01:19:20.882" v="0"/>
          <ac:spMkLst>
            <pc:docMk/>
            <pc:sldMk cId="2050693421" sldId="257"/>
            <ac:spMk id="20" creationId="{8D71EDA1-87BF-4D5D-AB79-F346FD19278A}"/>
          </ac:spMkLst>
        </pc:spChg>
      </pc:sldChg>
      <pc:sldChg chg="addSp modSp mod setBg setClrOvrMap">
        <pc:chgData name="Myles Renaud" userId="S::myles.renaud@cqumail.com::857562a3-1c1f-478e-8339-b245bce21479" providerId="AD" clId="Web-{E058A498-5120-3356-6E6F-FBD288467E05}" dt="2021-09-25T01:25:31.555" v="53" actId="1076"/>
        <pc:sldMkLst>
          <pc:docMk/>
          <pc:sldMk cId="2774038106" sldId="258"/>
        </pc:sldMkLst>
        <pc:spChg chg="mod">
          <ac:chgData name="Myles Renaud" userId="S::myles.renaud@cqumail.com::857562a3-1c1f-478e-8339-b245bce21479" providerId="AD" clId="Web-{E058A498-5120-3356-6E6F-FBD288467E05}" dt="2021-09-25T01:19:51.540" v="1"/>
          <ac:spMkLst>
            <pc:docMk/>
            <pc:sldMk cId="2774038106" sldId="258"/>
            <ac:spMk id="2" creationId="{207190CC-B6B1-4181-B081-EB7B71D7FCE8}"/>
          </ac:spMkLst>
        </pc:spChg>
        <pc:spChg chg="mod ord">
          <ac:chgData name="Myles Renaud" userId="S::myles.renaud@cqumail.com::857562a3-1c1f-478e-8339-b245bce21479" providerId="AD" clId="Web-{E058A498-5120-3356-6E6F-FBD288467E05}" dt="2021-09-25T01:19:51.540" v="1"/>
          <ac:spMkLst>
            <pc:docMk/>
            <pc:sldMk cId="2774038106" sldId="258"/>
            <ac:spMk id="3" creationId="{A8636216-3308-48AF-92B6-DD593C8B489B}"/>
          </ac:spMkLst>
        </pc:spChg>
        <pc:spChg chg="add">
          <ac:chgData name="Myles Renaud" userId="S::myles.renaud@cqumail.com::857562a3-1c1f-478e-8339-b245bce21479" providerId="AD" clId="Web-{E058A498-5120-3356-6E6F-FBD288467E05}" dt="2021-09-25T01:19:51.540" v="1"/>
          <ac:spMkLst>
            <pc:docMk/>
            <pc:sldMk cId="2774038106" sldId="258"/>
            <ac:spMk id="35" creationId="{0EFD753D-6A49-46DD-9E82-AA6E2C62B461}"/>
          </ac:spMkLst>
        </pc:spChg>
        <pc:spChg chg="add">
          <ac:chgData name="Myles Renaud" userId="S::myles.renaud@cqumail.com::857562a3-1c1f-478e-8339-b245bce21479" providerId="AD" clId="Web-{E058A498-5120-3356-6E6F-FBD288467E05}" dt="2021-09-25T01:19:51.540" v="1"/>
          <ac:spMkLst>
            <pc:docMk/>
            <pc:sldMk cId="2774038106" sldId="258"/>
            <ac:spMk id="36" creationId="{138A5824-1F4A-4EE7-BC13-5BB48FC0809B}"/>
          </ac:spMkLst>
        </pc:spChg>
        <pc:picChg chg="mod ord">
          <ac:chgData name="Myles Renaud" userId="S::myles.renaud@cqumail.com::857562a3-1c1f-478e-8339-b245bce21479" providerId="AD" clId="Web-{E058A498-5120-3356-6E6F-FBD288467E05}" dt="2021-09-25T01:23:23.985" v="47" actId="1076"/>
          <ac:picMkLst>
            <pc:docMk/>
            <pc:sldMk cId="2774038106" sldId="258"/>
            <ac:picMk id="4" creationId="{A1BBD59D-47FA-43A2-B1D6-CD0B85082AC1}"/>
          </ac:picMkLst>
        </pc:picChg>
        <pc:picChg chg="mod ord">
          <ac:chgData name="Myles Renaud" userId="S::myles.renaud@cqumail.com::857562a3-1c1f-478e-8339-b245bce21479" providerId="AD" clId="Web-{E058A498-5120-3356-6E6F-FBD288467E05}" dt="2021-09-25T01:23:25.454" v="48" actId="1076"/>
          <ac:picMkLst>
            <pc:docMk/>
            <pc:sldMk cId="2774038106" sldId="258"/>
            <ac:picMk id="5" creationId="{4C982199-5C70-4C77-9FFD-4DA182E439CF}"/>
          </ac:picMkLst>
        </pc:picChg>
        <pc:picChg chg="mod">
          <ac:chgData name="Myles Renaud" userId="S::myles.renaud@cqumail.com::857562a3-1c1f-478e-8339-b245bce21479" providerId="AD" clId="Web-{E058A498-5120-3356-6E6F-FBD288467E05}" dt="2021-09-25T01:23:27.313" v="50" actId="1076"/>
          <ac:picMkLst>
            <pc:docMk/>
            <pc:sldMk cId="2774038106" sldId="258"/>
            <ac:picMk id="6" creationId="{CB4CCF6C-EA00-4F16-9277-BAA92DA8AB14}"/>
          </ac:picMkLst>
        </pc:picChg>
        <pc:picChg chg="mod">
          <ac:chgData name="Myles Renaud" userId="S::myles.renaud@cqumail.com::857562a3-1c1f-478e-8339-b245bce21479" providerId="AD" clId="Web-{E058A498-5120-3356-6E6F-FBD288467E05}" dt="2021-09-25T01:23:31.095" v="51" actId="1076"/>
          <ac:picMkLst>
            <pc:docMk/>
            <pc:sldMk cId="2774038106" sldId="258"/>
            <ac:picMk id="7" creationId="{1ACA260D-ADCF-42BC-B0AF-973EC23228AC}"/>
          </ac:picMkLst>
        </pc:picChg>
        <pc:picChg chg="mod">
          <ac:chgData name="Myles Renaud" userId="S::myles.renaud@cqumail.com::857562a3-1c1f-478e-8339-b245bce21479" providerId="AD" clId="Web-{E058A498-5120-3356-6E6F-FBD288467E05}" dt="2021-09-25T01:25:31.555" v="53" actId="1076"/>
          <ac:picMkLst>
            <pc:docMk/>
            <pc:sldMk cId="2774038106" sldId="258"/>
            <ac:picMk id="8" creationId="{F29293EA-FF2A-488A-A83E-E78B9B36BFAF}"/>
          </ac:picMkLst>
        </pc:picChg>
      </pc:sldChg>
      <pc:sldChg chg="addSp delSp modSp mod setBg">
        <pc:chgData name="Myles Renaud" userId="S::myles.renaud@cqumail.com::857562a3-1c1f-478e-8339-b245bce21479" providerId="AD" clId="Web-{E058A498-5120-3356-6E6F-FBD288467E05}" dt="2021-09-25T04:28:45.537" v="178"/>
        <pc:sldMkLst>
          <pc:docMk/>
          <pc:sldMk cId="4078116772" sldId="259"/>
        </pc:sldMkLst>
        <pc:spChg chg="mod">
          <ac:chgData name="Myles Renaud" userId="S::myles.renaud@cqumail.com::857562a3-1c1f-478e-8339-b245bce21479" providerId="AD" clId="Web-{E058A498-5120-3356-6E6F-FBD288467E05}" dt="2021-09-25T01:20:04.447" v="2"/>
          <ac:spMkLst>
            <pc:docMk/>
            <pc:sldMk cId="4078116772" sldId="259"/>
            <ac:spMk id="2" creationId="{1D9C0D50-31BC-42F9-8AC6-5342AFE2D634}"/>
          </ac:spMkLst>
        </pc:spChg>
        <pc:spChg chg="mod">
          <ac:chgData name="Myles Renaud" userId="S::myles.renaud@cqumail.com::857562a3-1c1f-478e-8339-b245bce21479" providerId="AD" clId="Web-{E058A498-5120-3356-6E6F-FBD288467E05}" dt="2021-09-25T01:20:04.447" v="2"/>
          <ac:spMkLst>
            <pc:docMk/>
            <pc:sldMk cId="4078116772" sldId="259"/>
            <ac:spMk id="3" creationId="{F1681D77-E13A-4577-8153-2CF9712FF5AE}"/>
          </ac:spMkLst>
        </pc:spChg>
        <pc:spChg chg="add del mod">
          <ac:chgData name="Myles Renaud" userId="S::myles.renaud@cqumail.com::857562a3-1c1f-478e-8339-b245bce21479" providerId="AD" clId="Web-{E058A498-5120-3356-6E6F-FBD288467E05}" dt="2021-09-25T04:19:36.071" v="175"/>
          <ac:spMkLst>
            <pc:docMk/>
            <pc:sldMk cId="4078116772" sldId="259"/>
            <ac:spMk id="4" creationId="{B45949E2-853D-4DD4-87EF-00C9C3521B37}"/>
          </ac:spMkLst>
        </pc:spChg>
        <pc:spChg chg="add del mod">
          <ac:chgData name="Myles Renaud" userId="S::myles.renaud@cqumail.com::857562a3-1c1f-478e-8339-b245bce21479" providerId="AD" clId="Web-{E058A498-5120-3356-6E6F-FBD288467E05}" dt="2021-09-25T04:14:42.938" v="137"/>
          <ac:spMkLst>
            <pc:docMk/>
            <pc:sldMk cId="4078116772" sldId="259"/>
            <ac:spMk id="5" creationId="{FE3B1563-DEA5-46BB-B371-ABD70BEF14F7}"/>
          </ac:spMkLst>
        </pc:spChg>
        <pc:spChg chg="add del mod">
          <ac:chgData name="Myles Renaud" userId="S::myles.renaud@cqumail.com::857562a3-1c1f-478e-8339-b245bce21479" providerId="AD" clId="Web-{E058A498-5120-3356-6E6F-FBD288467E05}" dt="2021-09-25T04:16:38.675" v="161"/>
          <ac:spMkLst>
            <pc:docMk/>
            <pc:sldMk cId="4078116772" sldId="259"/>
            <ac:spMk id="6" creationId="{8448C207-8637-4605-99A0-644DA93BE6B9}"/>
          </ac:spMkLst>
        </pc:spChg>
        <pc:spChg chg="add del mod">
          <ac:chgData name="Myles Renaud" userId="S::myles.renaud@cqumail.com::857562a3-1c1f-478e-8339-b245bce21479" providerId="AD" clId="Web-{E058A498-5120-3356-6E6F-FBD288467E05}" dt="2021-09-25T04:16:37.378" v="160"/>
          <ac:spMkLst>
            <pc:docMk/>
            <pc:sldMk cId="4078116772" sldId="259"/>
            <ac:spMk id="7" creationId="{221CC20B-0B46-46C9-B990-58D954ED6858}"/>
          </ac:spMkLst>
        </pc:spChg>
        <pc:spChg chg="add">
          <ac:chgData name="Myles Renaud" userId="S::myles.renaud@cqumail.com::857562a3-1c1f-478e-8339-b245bce21479" providerId="AD" clId="Web-{E058A498-5120-3356-6E6F-FBD288467E05}" dt="2021-09-25T01:20:04.447" v="2"/>
          <ac:spMkLst>
            <pc:docMk/>
            <pc:sldMk cId="4078116772" sldId="259"/>
            <ac:spMk id="8" creationId="{09588DA8-065E-4F6F-8EFD-43104AB2E0CF}"/>
          </ac:spMkLst>
        </pc:spChg>
        <pc:spChg chg="add del mod">
          <ac:chgData name="Myles Renaud" userId="S::myles.renaud@cqumail.com::857562a3-1c1f-478e-8339-b245bce21479" providerId="AD" clId="Web-{E058A498-5120-3356-6E6F-FBD288467E05}" dt="2021-09-25T04:28:45.537" v="178"/>
          <ac:spMkLst>
            <pc:docMk/>
            <pc:sldMk cId="4078116772" sldId="259"/>
            <ac:spMk id="9" creationId="{B649773D-BB53-48E8-B6ED-BD136E459CB3}"/>
          </ac:spMkLst>
        </pc:spChg>
        <pc:spChg chg="add">
          <ac:chgData name="Myles Renaud" userId="S::myles.renaud@cqumail.com::857562a3-1c1f-478e-8339-b245bce21479" providerId="AD" clId="Web-{E058A498-5120-3356-6E6F-FBD288467E05}" dt="2021-09-25T01:20:04.447" v="2"/>
          <ac:spMkLst>
            <pc:docMk/>
            <pc:sldMk cId="4078116772" sldId="259"/>
            <ac:spMk id="10" creationId="{C4285719-470E-454C-AF62-8323075F1F5B}"/>
          </ac:spMkLst>
        </pc:spChg>
        <pc:spChg chg="add">
          <ac:chgData name="Myles Renaud" userId="S::myles.renaud@cqumail.com::857562a3-1c1f-478e-8339-b245bce21479" providerId="AD" clId="Web-{E058A498-5120-3356-6E6F-FBD288467E05}" dt="2021-09-25T01:20:04.447" v="2"/>
          <ac:spMkLst>
            <pc:docMk/>
            <pc:sldMk cId="4078116772" sldId="259"/>
            <ac:spMk id="12" creationId="{CD9FE4EF-C4D8-49A0-B2FF-81D8DB7D8A24}"/>
          </ac:spMkLst>
        </pc:spChg>
        <pc:spChg chg="add">
          <ac:chgData name="Myles Renaud" userId="S::myles.renaud@cqumail.com::857562a3-1c1f-478e-8339-b245bce21479" providerId="AD" clId="Web-{E058A498-5120-3356-6E6F-FBD288467E05}" dt="2021-09-25T01:20:04.447" v="2"/>
          <ac:spMkLst>
            <pc:docMk/>
            <pc:sldMk cId="4078116772" sldId="259"/>
            <ac:spMk id="14" creationId="{4300840D-0A0B-4512-BACA-B439D5B9C57C}"/>
          </ac:spMkLst>
        </pc:spChg>
        <pc:spChg chg="add del">
          <ac:chgData name="Myles Renaud" userId="S::myles.renaud@cqumail.com::857562a3-1c1f-478e-8339-b245bce21479" providerId="AD" clId="Web-{E058A498-5120-3356-6E6F-FBD288467E05}" dt="2021-09-25T04:19:34.945" v="174"/>
          <ac:spMkLst>
            <pc:docMk/>
            <pc:sldMk cId="4078116772" sldId="259"/>
            <ac:spMk id="15" creationId="{566913AD-4986-482C-8F18-A616E9400014}"/>
          </ac:spMkLst>
        </pc:spChg>
        <pc:spChg chg="add">
          <ac:chgData name="Myles Renaud" userId="S::myles.renaud@cqumail.com::857562a3-1c1f-478e-8339-b245bce21479" providerId="AD" clId="Web-{E058A498-5120-3356-6E6F-FBD288467E05}" dt="2021-09-25T01:20:04.447" v="2"/>
          <ac:spMkLst>
            <pc:docMk/>
            <pc:sldMk cId="4078116772" sldId="259"/>
            <ac:spMk id="16" creationId="{D2B78728-A580-49A7-84F9-6EF6F583ADE0}"/>
          </ac:spMkLst>
        </pc:spChg>
        <pc:spChg chg="add">
          <ac:chgData name="Myles Renaud" userId="S::myles.renaud@cqumail.com::857562a3-1c1f-478e-8339-b245bce21479" providerId="AD" clId="Web-{E058A498-5120-3356-6E6F-FBD288467E05}" dt="2021-09-25T01:20:04.447" v="2"/>
          <ac:spMkLst>
            <pc:docMk/>
            <pc:sldMk cId="4078116772" sldId="259"/>
            <ac:spMk id="18" creationId="{38FAA1A1-D861-433F-88FA-1E9D6FD31D11}"/>
          </ac:spMkLst>
        </pc:spChg>
        <pc:spChg chg="add">
          <ac:chgData name="Myles Renaud" userId="S::myles.renaud@cqumail.com::857562a3-1c1f-478e-8339-b245bce21479" providerId="AD" clId="Web-{E058A498-5120-3356-6E6F-FBD288467E05}" dt="2021-09-25T01:20:04.447" v="2"/>
          <ac:spMkLst>
            <pc:docMk/>
            <pc:sldMk cId="4078116772" sldId="259"/>
            <ac:spMk id="20" creationId="{8D71EDA1-87BF-4D5D-AB79-F346FD19278A}"/>
          </ac:spMkLst>
        </pc:spChg>
      </pc:sldChg>
      <pc:sldChg chg="del">
        <pc:chgData name="Myles Renaud" userId="S::myles.renaud@cqumail.com::857562a3-1c1f-478e-8339-b245bce21479" providerId="AD" clId="Web-{E058A498-5120-3356-6E6F-FBD288467E05}" dt="2021-09-25T01:21:08.826" v="9"/>
        <pc:sldMkLst>
          <pc:docMk/>
          <pc:sldMk cId="3266124568" sldId="260"/>
        </pc:sldMkLst>
      </pc:sldChg>
      <pc:sldChg chg="del">
        <pc:chgData name="Myles Renaud" userId="S::myles.renaud@cqumail.com::857562a3-1c1f-478e-8339-b245bce21479" providerId="AD" clId="Web-{E058A498-5120-3356-6E6F-FBD288467E05}" dt="2021-09-25T01:21:54.891" v="21"/>
        <pc:sldMkLst>
          <pc:docMk/>
          <pc:sldMk cId="500483255" sldId="261"/>
        </pc:sldMkLst>
      </pc:sldChg>
      <pc:sldChg chg="addSp delSp modSp add ord replId modNotes">
        <pc:chgData name="Myles Renaud" userId="S::myles.renaud@cqumail.com::857562a3-1c1f-478e-8339-b245bce21479" providerId="AD" clId="Web-{E058A498-5120-3356-6E6F-FBD288467E05}" dt="2021-09-25T01:46:50.110" v="131" actId="1076"/>
        <pc:sldMkLst>
          <pc:docMk/>
          <pc:sldMk cId="2135718271" sldId="262"/>
        </pc:sldMkLst>
        <pc:spChg chg="mod">
          <ac:chgData name="Myles Renaud" userId="S::myles.renaud@cqumail.com::857562a3-1c1f-478e-8339-b245bce21479" providerId="AD" clId="Web-{E058A498-5120-3356-6E6F-FBD288467E05}" dt="2021-09-25T01:20:46.246" v="5" actId="20577"/>
          <ac:spMkLst>
            <pc:docMk/>
            <pc:sldMk cId="2135718271" sldId="262"/>
            <ac:spMk id="2" creationId="{00000000-0000-0000-0000-000000000000}"/>
          </ac:spMkLst>
        </pc:spChg>
        <pc:spChg chg="mod">
          <ac:chgData name="Myles Renaud" userId="S::myles.renaud@cqumail.com::857562a3-1c1f-478e-8339-b245bce21479" providerId="AD" clId="Web-{E058A498-5120-3356-6E6F-FBD288467E05}" dt="2021-09-25T01:21:05.451" v="8" actId="20577"/>
          <ac:spMkLst>
            <pc:docMk/>
            <pc:sldMk cId="2135718271" sldId="262"/>
            <ac:spMk id="4" creationId="{A8FCA3C5-5F03-42FC-AD32-17BC6EC6F4CD}"/>
          </ac:spMkLst>
        </pc:spChg>
        <pc:picChg chg="add mod">
          <ac:chgData name="Myles Renaud" userId="S::myles.renaud@cqumail.com::857562a3-1c1f-478e-8339-b245bce21479" providerId="AD" clId="Web-{E058A498-5120-3356-6E6F-FBD288467E05}" dt="2021-09-25T01:46:41.812" v="130" actId="1076"/>
          <ac:picMkLst>
            <pc:docMk/>
            <pc:sldMk cId="2135718271" sldId="262"/>
            <ac:picMk id="3" creationId="{574F3330-B278-4242-848E-6B4E631787DB}"/>
          </ac:picMkLst>
        </pc:picChg>
        <pc:picChg chg="add mod">
          <ac:chgData name="Myles Renaud" userId="S::myles.renaud@cqumail.com::857562a3-1c1f-478e-8339-b245bce21479" providerId="AD" clId="Web-{E058A498-5120-3356-6E6F-FBD288467E05}" dt="2021-09-25T01:46:50.110" v="131" actId="1076"/>
          <ac:picMkLst>
            <pc:docMk/>
            <pc:sldMk cId="2135718271" sldId="262"/>
            <ac:picMk id="5" creationId="{211B7121-5C40-4005-B481-AED8B982CDF0}"/>
          </ac:picMkLst>
        </pc:picChg>
        <pc:picChg chg="add del mod">
          <ac:chgData name="Myles Renaud" userId="S::myles.renaud@cqumail.com::857562a3-1c1f-478e-8339-b245bce21479" providerId="AD" clId="Web-{E058A498-5120-3356-6E6F-FBD288467E05}" dt="2021-09-25T01:45:06.927" v="118"/>
          <ac:picMkLst>
            <pc:docMk/>
            <pc:sldMk cId="2135718271" sldId="262"/>
            <ac:picMk id="9" creationId="{ED739E52-176D-44BA-83E1-C8BA5EF8342A}"/>
          </ac:picMkLst>
        </pc:picChg>
        <pc:picChg chg="add mod">
          <ac:chgData name="Myles Renaud" userId="S::myles.renaud@cqumail.com::857562a3-1c1f-478e-8339-b245bce21479" providerId="AD" clId="Web-{E058A498-5120-3356-6E6F-FBD288467E05}" dt="2021-09-25T01:46:37.422" v="129" actId="1076"/>
          <ac:picMkLst>
            <pc:docMk/>
            <pc:sldMk cId="2135718271" sldId="262"/>
            <ac:picMk id="11" creationId="{EDDAF108-3949-4474-B6D4-D7975D90097C}"/>
          </ac:picMkLst>
        </pc:picChg>
      </pc:sldChg>
      <pc:sldChg chg="addSp delSp modSp add ord replId modNotes">
        <pc:chgData name="Myles Renaud" userId="S::myles.renaud@cqumail.com::857562a3-1c1f-478e-8339-b245bce21479" providerId="AD" clId="Web-{E058A498-5120-3356-6E6F-FBD288467E05}" dt="2021-09-25T01:39:28.823" v="91" actId="1076"/>
        <pc:sldMkLst>
          <pc:docMk/>
          <pc:sldMk cId="4156929771" sldId="263"/>
        </pc:sldMkLst>
        <pc:spChg chg="mod">
          <ac:chgData name="Myles Renaud" userId="S::myles.renaud@cqumail.com::857562a3-1c1f-478e-8339-b245bce21479" providerId="AD" clId="Web-{E058A498-5120-3356-6E6F-FBD288467E05}" dt="2021-09-25T01:21:41.828" v="13" actId="20577"/>
          <ac:spMkLst>
            <pc:docMk/>
            <pc:sldMk cId="4156929771" sldId="263"/>
            <ac:spMk id="2" creationId="{207190CC-B6B1-4181-B081-EB7B71D7FCE8}"/>
          </ac:spMkLst>
        </pc:spChg>
        <pc:spChg chg="mod">
          <ac:chgData name="Myles Renaud" userId="S::myles.renaud@cqumail.com::857562a3-1c1f-478e-8339-b245bce21479" providerId="AD" clId="Web-{E058A498-5120-3356-6E6F-FBD288467E05}" dt="2021-09-25T01:21:50.313" v="15" actId="20577"/>
          <ac:spMkLst>
            <pc:docMk/>
            <pc:sldMk cId="4156929771" sldId="263"/>
            <ac:spMk id="3" creationId="{A8636216-3308-48AF-92B6-DD593C8B489B}"/>
          </ac:spMkLst>
        </pc:spChg>
        <pc:picChg chg="del">
          <ac:chgData name="Myles Renaud" userId="S::myles.renaud@cqumail.com::857562a3-1c1f-478e-8339-b245bce21479" providerId="AD" clId="Web-{E058A498-5120-3356-6E6F-FBD288467E05}" dt="2021-09-25T01:21:52.485" v="17"/>
          <ac:picMkLst>
            <pc:docMk/>
            <pc:sldMk cId="4156929771" sldId="263"/>
            <ac:picMk id="4" creationId="{A1BBD59D-47FA-43A2-B1D6-CD0B85082AC1}"/>
          </ac:picMkLst>
        </pc:picChg>
        <pc:picChg chg="del">
          <ac:chgData name="Myles Renaud" userId="S::myles.renaud@cqumail.com::857562a3-1c1f-478e-8339-b245bce21479" providerId="AD" clId="Web-{E058A498-5120-3356-6E6F-FBD288467E05}" dt="2021-09-25T01:21:52.610" v="18"/>
          <ac:picMkLst>
            <pc:docMk/>
            <pc:sldMk cId="4156929771" sldId="263"/>
            <ac:picMk id="5" creationId="{4C982199-5C70-4C77-9FFD-4DA182E439CF}"/>
          </ac:picMkLst>
        </pc:picChg>
        <pc:picChg chg="del">
          <ac:chgData name="Myles Renaud" userId="S::myles.renaud@cqumail.com::857562a3-1c1f-478e-8339-b245bce21479" providerId="AD" clId="Web-{E058A498-5120-3356-6E6F-FBD288467E05}" dt="2021-09-25T01:21:53.610" v="20"/>
          <ac:picMkLst>
            <pc:docMk/>
            <pc:sldMk cId="4156929771" sldId="263"/>
            <ac:picMk id="6" creationId="{CB4CCF6C-EA00-4F16-9277-BAA92DA8AB14}"/>
          </ac:picMkLst>
        </pc:picChg>
        <pc:picChg chg="del">
          <ac:chgData name="Myles Renaud" userId="S::myles.renaud@cqumail.com::857562a3-1c1f-478e-8339-b245bce21479" providerId="AD" clId="Web-{E058A498-5120-3356-6E6F-FBD288467E05}" dt="2021-09-25T01:21:52.922" v="19"/>
          <ac:picMkLst>
            <pc:docMk/>
            <pc:sldMk cId="4156929771" sldId="263"/>
            <ac:picMk id="7" creationId="{1ACA260D-ADCF-42BC-B0AF-973EC23228AC}"/>
          </ac:picMkLst>
        </pc:picChg>
        <pc:picChg chg="del">
          <ac:chgData name="Myles Renaud" userId="S::myles.renaud@cqumail.com::857562a3-1c1f-478e-8339-b245bce21479" providerId="AD" clId="Web-{E058A498-5120-3356-6E6F-FBD288467E05}" dt="2021-09-25T01:21:51.453" v="16"/>
          <ac:picMkLst>
            <pc:docMk/>
            <pc:sldMk cId="4156929771" sldId="263"/>
            <ac:picMk id="8" creationId="{F29293EA-FF2A-488A-A83E-E78B9B36BFAF}"/>
          </ac:picMkLst>
        </pc:picChg>
        <pc:picChg chg="add mod">
          <ac:chgData name="Myles Renaud" userId="S::myles.renaud@cqumail.com::857562a3-1c1f-478e-8339-b245bce21479" providerId="AD" clId="Web-{E058A498-5120-3356-6E6F-FBD288467E05}" dt="2021-09-25T01:39:28.823" v="91" actId="1076"/>
          <ac:picMkLst>
            <pc:docMk/>
            <pc:sldMk cId="4156929771" sldId="263"/>
            <ac:picMk id="9" creationId="{9C764AA2-B975-443E-8820-8AC74C35F571}"/>
          </ac:picMkLst>
        </pc:picChg>
        <pc:picChg chg="add del mod">
          <ac:chgData name="Myles Renaud" userId="S::myles.renaud@cqumail.com::857562a3-1c1f-478e-8339-b245bce21479" providerId="AD" clId="Web-{E058A498-5120-3356-6E6F-FBD288467E05}" dt="2021-09-25T01:39:04.150" v="83"/>
          <ac:picMkLst>
            <pc:docMk/>
            <pc:sldMk cId="4156929771" sldId="263"/>
            <ac:picMk id="10" creationId="{AD48FBB3-178C-44DB-BFE0-0926C9F8960F}"/>
          </ac:picMkLst>
        </pc:picChg>
        <pc:picChg chg="add mod">
          <ac:chgData name="Myles Renaud" userId="S::myles.renaud@cqumail.com::857562a3-1c1f-478e-8339-b245bce21479" providerId="AD" clId="Web-{E058A498-5120-3356-6E6F-FBD288467E05}" dt="2021-09-25T01:39:25.979" v="90" actId="14100"/>
          <ac:picMkLst>
            <pc:docMk/>
            <pc:sldMk cId="4156929771" sldId="263"/>
            <ac:picMk id="11" creationId="{CE578B2B-DE58-4DC6-9306-19D5E6C0F47D}"/>
          </ac:picMkLst>
        </pc:picChg>
      </pc:sldChg>
    </pc:docChg>
  </pc:docChgLst>
  <pc:docChgLst>
    <pc:chgData name="Myles Renaud" userId="S::myles.renaud@cqumail.com::857562a3-1c1f-478e-8339-b245bce21479" providerId="AD" clId="Web-{2838A7C2-7F8E-8465-D8CE-161C98A3DB6E}"/>
    <pc:docChg chg="modSld">
      <pc:chgData name="Myles Renaud" userId="S::myles.renaud@cqumail.com::857562a3-1c1f-478e-8339-b245bce21479" providerId="AD" clId="Web-{2838A7C2-7F8E-8465-D8CE-161C98A3DB6E}" dt="2021-09-26T07:51:17.728" v="1714" actId="20577"/>
      <pc:docMkLst>
        <pc:docMk/>
      </pc:docMkLst>
      <pc:sldChg chg="modSp modNotes">
        <pc:chgData name="Myles Renaud" userId="S::myles.renaud@cqumail.com::857562a3-1c1f-478e-8339-b245bce21479" providerId="AD" clId="Web-{2838A7C2-7F8E-8465-D8CE-161C98A3DB6E}" dt="2021-09-26T07:51:17.728" v="1714" actId="20577"/>
        <pc:sldMkLst>
          <pc:docMk/>
          <pc:sldMk cId="2050693421" sldId="257"/>
        </pc:sldMkLst>
        <pc:spChg chg="mod">
          <ac:chgData name="Myles Renaud" userId="S::myles.renaud@cqumail.com::857562a3-1c1f-478e-8339-b245bce21479" providerId="AD" clId="Web-{2838A7C2-7F8E-8465-D8CE-161C98A3DB6E}" dt="2021-09-26T07:51:17.728" v="1714" actId="20577"/>
          <ac:spMkLst>
            <pc:docMk/>
            <pc:sldMk cId="2050693421" sldId="257"/>
            <ac:spMk id="3" creationId="{459BD84C-E66E-488E-8A2B-087650118B91}"/>
          </ac:spMkLst>
        </pc:spChg>
      </pc:sldChg>
      <pc:sldChg chg="modSp modNotes">
        <pc:chgData name="Myles Renaud" userId="S::myles.renaud@cqumail.com::857562a3-1c1f-478e-8339-b245bce21479" providerId="AD" clId="Web-{2838A7C2-7F8E-8465-D8CE-161C98A3DB6E}" dt="2021-09-26T07:26:28.478" v="1561"/>
        <pc:sldMkLst>
          <pc:docMk/>
          <pc:sldMk cId="4156929771" sldId="263"/>
        </pc:sldMkLst>
        <pc:spChg chg="mod">
          <ac:chgData name="Myles Renaud" userId="S::myles.renaud@cqumail.com::857562a3-1c1f-478e-8339-b245bce21479" providerId="AD" clId="Web-{2838A7C2-7F8E-8465-D8CE-161C98A3DB6E}" dt="2021-09-26T07:25:55.742" v="1537" actId="20577"/>
          <ac:spMkLst>
            <pc:docMk/>
            <pc:sldMk cId="4156929771" sldId="263"/>
            <ac:spMk id="3" creationId="{A8636216-3308-48AF-92B6-DD593C8B489B}"/>
          </ac:spMkLst>
        </pc:spChg>
      </pc:sldChg>
    </pc:docChg>
  </pc:docChgLst>
  <pc:docChgLst>
    <pc:chgData name="Jack Rolfe" userId="S::jack.rolfe@cqumail.com::192cd8aa-6626-4f74-aa6d-5f119c7cfac8" providerId="AD" clId="Web-{18C380F1-1A31-598A-A1A4-4BEC5F3C0C0D}"/>
    <pc:docChg chg="addSld delSld modSld sldOrd">
      <pc:chgData name="Jack Rolfe" userId="S::jack.rolfe@cqumail.com::192cd8aa-6626-4f74-aa6d-5f119c7cfac8" providerId="AD" clId="Web-{18C380F1-1A31-598A-A1A4-4BEC5F3C0C0D}" dt="2021-09-22T11:57:53.621" v="277" actId="20577"/>
      <pc:docMkLst>
        <pc:docMk/>
      </pc:docMkLst>
      <pc:sldChg chg="modSp">
        <pc:chgData name="Jack Rolfe" userId="S::jack.rolfe@cqumail.com::192cd8aa-6626-4f74-aa6d-5f119c7cfac8" providerId="AD" clId="Web-{18C380F1-1A31-598A-A1A4-4BEC5F3C0C0D}" dt="2021-09-22T11:57:21.386" v="240" actId="20577"/>
        <pc:sldMkLst>
          <pc:docMk/>
          <pc:sldMk cId="2050693421" sldId="257"/>
        </pc:sldMkLst>
        <pc:spChg chg="mod">
          <ac:chgData name="Jack Rolfe" userId="S::jack.rolfe@cqumail.com::192cd8aa-6626-4f74-aa6d-5f119c7cfac8" providerId="AD" clId="Web-{18C380F1-1A31-598A-A1A4-4BEC5F3C0C0D}" dt="2021-09-22T11:57:21.386" v="240" actId="20577"/>
          <ac:spMkLst>
            <pc:docMk/>
            <pc:sldMk cId="2050693421" sldId="257"/>
            <ac:spMk id="3" creationId="{459BD84C-E66E-488E-8A2B-087650118B91}"/>
          </ac:spMkLst>
        </pc:spChg>
      </pc:sldChg>
      <pc:sldChg chg="modSp">
        <pc:chgData name="Jack Rolfe" userId="S::jack.rolfe@cqumail.com::192cd8aa-6626-4f74-aa6d-5f119c7cfac8" providerId="AD" clId="Web-{18C380F1-1A31-598A-A1A4-4BEC5F3C0C0D}" dt="2021-09-22T11:57:53.621" v="277" actId="20577"/>
        <pc:sldMkLst>
          <pc:docMk/>
          <pc:sldMk cId="2774038106" sldId="258"/>
        </pc:sldMkLst>
        <pc:spChg chg="mod">
          <ac:chgData name="Jack Rolfe" userId="S::jack.rolfe@cqumail.com::192cd8aa-6626-4f74-aa6d-5f119c7cfac8" providerId="AD" clId="Web-{18C380F1-1A31-598A-A1A4-4BEC5F3C0C0D}" dt="2021-09-22T11:57:53.621" v="277" actId="20577"/>
          <ac:spMkLst>
            <pc:docMk/>
            <pc:sldMk cId="2774038106" sldId="258"/>
            <ac:spMk id="3" creationId="{A8636216-3308-48AF-92B6-DD593C8B489B}"/>
          </ac:spMkLst>
        </pc:spChg>
      </pc:sldChg>
      <pc:sldChg chg="modSp">
        <pc:chgData name="Jack Rolfe" userId="S::jack.rolfe@cqumail.com::192cd8aa-6626-4f74-aa6d-5f119c7cfac8" providerId="AD" clId="Web-{18C380F1-1A31-598A-A1A4-4BEC5F3C0C0D}" dt="2021-09-22T11:57:34.480" v="268" actId="20577"/>
        <pc:sldMkLst>
          <pc:docMk/>
          <pc:sldMk cId="4078116772" sldId="259"/>
        </pc:sldMkLst>
        <pc:spChg chg="mod">
          <ac:chgData name="Jack Rolfe" userId="S::jack.rolfe@cqumail.com::192cd8aa-6626-4f74-aa6d-5f119c7cfac8" providerId="AD" clId="Web-{18C380F1-1A31-598A-A1A4-4BEC5F3C0C0D}" dt="2021-09-22T11:49:48.923" v="3" actId="20577"/>
          <ac:spMkLst>
            <pc:docMk/>
            <pc:sldMk cId="4078116772" sldId="259"/>
            <ac:spMk id="2" creationId="{1D9C0D50-31BC-42F9-8AC6-5342AFE2D634}"/>
          </ac:spMkLst>
        </pc:spChg>
        <pc:spChg chg="mod">
          <ac:chgData name="Jack Rolfe" userId="S::jack.rolfe@cqumail.com::192cd8aa-6626-4f74-aa6d-5f119c7cfac8" providerId="AD" clId="Web-{18C380F1-1A31-598A-A1A4-4BEC5F3C0C0D}" dt="2021-09-22T11:57:34.480" v="268" actId="20577"/>
          <ac:spMkLst>
            <pc:docMk/>
            <pc:sldMk cId="4078116772" sldId="259"/>
            <ac:spMk id="3" creationId="{F1681D77-E13A-4577-8153-2CF9712FF5AE}"/>
          </ac:spMkLst>
        </pc:spChg>
      </pc:sldChg>
      <pc:sldChg chg="modSp new del ord">
        <pc:chgData name="Jack Rolfe" userId="S::jack.rolfe@cqumail.com::192cd8aa-6626-4f74-aa6d-5f119c7cfac8" providerId="AD" clId="Web-{18C380F1-1A31-598A-A1A4-4BEC5F3C0C0D}" dt="2021-09-22T11:51:44.035" v="38"/>
        <pc:sldMkLst>
          <pc:docMk/>
          <pc:sldMk cId="1961758086" sldId="260"/>
        </pc:sldMkLst>
        <pc:spChg chg="mod">
          <ac:chgData name="Jack Rolfe" userId="S::jack.rolfe@cqumail.com::192cd8aa-6626-4f74-aa6d-5f119c7cfac8" providerId="AD" clId="Web-{18C380F1-1A31-598A-A1A4-4BEC5F3C0C0D}" dt="2021-09-22T11:50:17.267" v="37" actId="20577"/>
          <ac:spMkLst>
            <pc:docMk/>
            <pc:sldMk cId="1961758086" sldId="260"/>
            <ac:spMk id="2" creationId="{58967942-26B4-4224-835E-0A87B129D696}"/>
          </ac:spMkLst>
        </pc:spChg>
      </pc:sldChg>
      <pc:sldChg chg="modSp new">
        <pc:chgData name="Jack Rolfe" userId="S::jack.rolfe@cqumail.com::192cd8aa-6626-4f74-aa6d-5f119c7cfac8" providerId="AD" clId="Web-{18C380F1-1A31-598A-A1A4-4BEC5F3C0C0D}" dt="2021-09-22T11:55:30.837" v="132" actId="20577"/>
        <pc:sldMkLst>
          <pc:docMk/>
          <pc:sldMk cId="3266124568" sldId="260"/>
        </pc:sldMkLst>
        <pc:spChg chg="mod">
          <ac:chgData name="Jack Rolfe" userId="S::jack.rolfe@cqumail.com::192cd8aa-6626-4f74-aa6d-5f119c7cfac8" providerId="AD" clId="Web-{18C380F1-1A31-598A-A1A4-4BEC5F3C0C0D}" dt="2021-09-22T11:54:39.039" v="55" actId="20577"/>
          <ac:spMkLst>
            <pc:docMk/>
            <pc:sldMk cId="3266124568" sldId="260"/>
            <ac:spMk id="2" creationId="{63D708E1-5AB3-4B03-A961-FADEF1A7F916}"/>
          </ac:spMkLst>
        </pc:spChg>
        <pc:spChg chg="mod">
          <ac:chgData name="Jack Rolfe" userId="S::jack.rolfe@cqumail.com::192cd8aa-6626-4f74-aa6d-5f119c7cfac8" providerId="AD" clId="Web-{18C380F1-1A31-598A-A1A4-4BEC5F3C0C0D}" dt="2021-09-22T11:55:30.837" v="132" actId="20577"/>
          <ac:spMkLst>
            <pc:docMk/>
            <pc:sldMk cId="3266124568" sldId="260"/>
            <ac:spMk id="3" creationId="{B999C870-2C03-42BD-A608-565171B6C7B8}"/>
          </ac:spMkLst>
        </pc:spChg>
      </pc:sldChg>
    </pc:docChg>
  </pc:docChgLst>
  <pc:docChgLst>
    <pc:chgData name="Myles Renaud" userId="S::myles.renaud@cqumail.com::857562a3-1c1f-478e-8339-b245bce21479" providerId="AD" clId="Web-{4376965C-9966-E2B1-2ECD-F5394EA4C56A}"/>
    <pc:docChg chg="modSld">
      <pc:chgData name="Myles Renaud" userId="S::myles.renaud@cqumail.com::857562a3-1c1f-478e-8339-b245bce21479" providerId="AD" clId="Web-{4376965C-9966-E2B1-2ECD-F5394EA4C56A}" dt="2021-09-25T10:30:55.151" v="59"/>
      <pc:docMkLst>
        <pc:docMk/>
      </pc:docMkLst>
      <pc:sldChg chg="modNotes">
        <pc:chgData name="Myles Renaud" userId="S::myles.renaud@cqumail.com::857562a3-1c1f-478e-8339-b245bce21479" providerId="AD" clId="Web-{4376965C-9966-E2B1-2ECD-F5394EA4C56A}" dt="2021-09-25T10:30:55.151" v="59"/>
        <pc:sldMkLst>
          <pc:docMk/>
          <pc:sldMk cId="4156929771" sldId="263"/>
        </pc:sldMkLst>
      </pc:sldChg>
    </pc:docChg>
  </pc:docChgLst>
  <pc:docChgLst>
    <pc:chgData name="Myles Renaud" userId="S::myles.renaud@cqumail.com::857562a3-1c1f-478e-8339-b245bce21479" providerId="AD" clId="Web-{8B950F4C-E674-06A6-2E6C-F8C7DF4CD70F}"/>
    <pc:docChg chg="modSld">
      <pc:chgData name="Myles Renaud" userId="S::myles.renaud@cqumail.com::857562a3-1c1f-478e-8339-b245bce21479" providerId="AD" clId="Web-{8B950F4C-E674-06A6-2E6C-F8C7DF4CD70F}" dt="2021-09-23T11:33:51.352" v="17" actId="14100"/>
      <pc:docMkLst>
        <pc:docMk/>
      </pc:docMkLst>
      <pc:sldChg chg="addSp modSp">
        <pc:chgData name="Myles Renaud" userId="S::myles.renaud@cqumail.com::857562a3-1c1f-478e-8339-b245bce21479" providerId="AD" clId="Web-{8B950F4C-E674-06A6-2E6C-F8C7DF4CD70F}" dt="2021-09-23T11:33:51.352" v="17" actId="14100"/>
        <pc:sldMkLst>
          <pc:docMk/>
          <pc:sldMk cId="2774038106" sldId="258"/>
        </pc:sldMkLst>
        <pc:picChg chg="add mod">
          <ac:chgData name="Myles Renaud" userId="S::myles.renaud@cqumail.com::857562a3-1c1f-478e-8339-b245bce21479" providerId="AD" clId="Web-{8B950F4C-E674-06A6-2E6C-F8C7DF4CD70F}" dt="2021-09-23T11:27:25.200" v="5" actId="1076"/>
          <ac:picMkLst>
            <pc:docMk/>
            <pc:sldMk cId="2774038106" sldId="258"/>
            <ac:picMk id="4" creationId="{A1BBD59D-47FA-43A2-B1D6-CD0B85082AC1}"/>
          </ac:picMkLst>
        </pc:picChg>
        <pc:picChg chg="add mod">
          <ac:chgData name="Myles Renaud" userId="S::myles.renaud@cqumail.com::857562a3-1c1f-478e-8339-b245bce21479" providerId="AD" clId="Web-{8B950F4C-E674-06A6-2E6C-F8C7DF4CD70F}" dt="2021-09-23T11:27:20.731" v="3" actId="1076"/>
          <ac:picMkLst>
            <pc:docMk/>
            <pc:sldMk cId="2774038106" sldId="258"/>
            <ac:picMk id="5" creationId="{4C982199-5C70-4C77-9FFD-4DA182E439CF}"/>
          </ac:picMkLst>
        </pc:picChg>
        <pc:picChg chg="add mod">
          <ac:chgData name="Myles Renaud" userId="S::myles.renaud@cqumail.com::857562a3-1c1f-478e-8339-b245bce21479" providerId="AD" clId="Web-{8B950F4C-E674-06A6-2E6C-F8C7DF4CD70F}" dt="2021-09-23T11:29:11.678" v="9" actId="1076"/>
          <ac:picMkLst>
            <pc:docMk/>
            <pc:sldMk cId="2774038106" sldId="258"/>
            <ac:picMk id="6" creationId="{CB4CCF6C-EA00-4F16-9277-BAA92DA8AB14}"/>
          </ac:picMkLst>
        </pc:picChg>
        <pc:picChg chg="add mod">
          <ac:chgData name="Myles Renaud" userId="S::myles.renaud@cqumail.com::857562a3-1c1f-478e-8339-b245bce21479" providerId="AD" clId="Web-{8B950F4C-E674-06A6-2E6C-F8C7DF4CD70F}" dt="2021-09-23T11:30:28.885" v="13" actId="1076"/>
          <ac:picMkLst>
            <pc:docMk/>
            <pc:sldMk cId="2774038106" sldId="258"/>
            <ac:picMk id="7" creationId="{1ACA260D-ADCF-42BC-B0AF-973EC23228AC}"/>
          </ac:picMkLst>
        </pc:picChg>
        <pc:picChg chg="add mod">
          <ac:chgData name="Myles Renaud" userId="S::myles.renaud@cqumail.com::857562a3-1c1f-478e-8339-b245bce21479" providerId="AD" clId="Web-{8B950F4C-E674-06A6-2E6C-F8C7DF4CD70F}" dt="2021-09-23T11:33:51.352" v="17" actId="14100"/>
          <ac:picMkLst>
            <pc:docMk/>
            <pc:sldMk cId="2774038106" sldId="258"/>
            <ac:picMk id="8" creationId="{F29293EA-FF2A-488A-A83E-E78B9B36BF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A4F9F-1446-47EB-B596-EB3C3E50C573}" type="datetimeFigureOut">
              <a:rPr lang="en-GB"/>
              <a:t>26/09/2021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63A32-6E01-4A38-B3E4-E8431C6A601A}" type="slidenum">
              <a:rPr lang="en-GB"/>
              <a:t>‹#›</a:t>
            </a:fld>
            <a:endParaRPr lang="en-GB"/>
          </a:p>
        </p:txBody>
      </p:sp>
    </p:spTree>
    <p:extLst>
      <p:ext uri="{BB962C8B-B14F-4D97-AF65-F5344CB8AC3E}">
        <p14:creationId xmlns:p14="http://schemas.microsoft.com/office/powerpoint/2010/main" val="8952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viewmyams.com/blog/developing-user-personas-enhance-your-content-marketin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quora.com/What-are-the-steps-to-be-a-UX-UI-designer"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ngall.com/cybersecurity-png/download/4066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Welcome our Lab Equipment Sourcing presentation</a:t>
            </a:r>
            <a:br>
              <a:rPr lang="en-US">
                <a:cs typeface="+mn-lt"/>
              </a:rPr>
            </a:br>
            <a:br>
              <a:rPr lang="en-US">
                <a:cs typeface="+mn-lt"/>
              </a:rPr>
            </a:br>
            <a:r>
              <a:rPr lang="en-US">
                <a:cs typeface="Calibri"/>
              </a:rPr>
              <a:t>This is a Web Application developed for the CQU Engineering department, feel free open up the app in your browser and follow along during the demonstration using the IP address seen throughout the presentation</a:t>
            </a:r>
          </a:p>
        </p:txBody>
      </p:sp>
      <p:sp>
        <p:nvSpPr>
          <p:cNvPr id="4" name="Slide Number Placeholder 3"/>
          <p:cNvSpPr>
            <a:spLocks noGrp="1"/>
          </p:cNvSpPr>
          <p:nvPr>
            <p:ph type="sldNum" sz="quarter" idx="5"/>
          </p:nvPr>
        </p:nvSpPr>
        <p:spPr/>
        <p:txBody>
          <a:bodyPr/>
          <a:lstStyle/>
          <a:p>
            <a:fld id="{79563A32-6E01-4A38-B3E4-E8431C6A601A}" type="slidenum">
              <a:rPr lang="en-GB"/>
              <a:t>1</a:t>
            </a:fld>
            <a:endParaRPr lang="en-GB"/>
          </a:p>
        </p:txBody>
      </p:sp>
    </p:spTree>
    <p:extLst>
      <p:ext uri="{BB962C8B-B14F-4D97-AF65-F5344CB8AC3E}">
        <p14:creationId xmlns:p14="http://schemas.microsoft.com/office/powerpoint/2010/main" val="2473982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Logging of resources in a digital space provides the infrastructure for data analysis and capacity planning giving lab technicians and other staff members more control and understanding of the equipment and frequency at which it is used at CQU. </a:t>
            </a:r>
            <a:br>
              <a:rPr lang="en-US">
                <a:cs typeface="+mn-lt"/>
              </a:rPr>
            </a:br>
            <a:r>
              <a:rPr lang="en-US"/>
              <a:t> Accessibility is a primary goal to provide ease of access to both students and staff members when locating and using lab equipment with efficient processes in searching, locating and booking equipment leading to more effective results for both the usage and management of equipment. </a:t>
            </a:r>
            <a:br>
              <a:rPr lang="en-US">
                <a:cs typeface="+mn-lt"/>
              </a:rPr>
            </a:br>
            <a:r>
              <a:rPr lang="en-US"/>
              <a:t> The increased accessibility and efficiency are contributed to the reduction of unessential interactions required to perform simple tasks within the lab leading to a reduction in human resources and effort required.</a:t>
            </a:r>
            <a:br>
              <a:rPr lang="en-US">
                <a:cs typeface="+mn-lt"/>
              </a:rPr>
            </a:br>
            <a:r>
              <a:rPr lang="en-US">
                <a:cs typeface="Calibri"/>
              </a:rPr>
              <a:t>There are other intangible benefits of increased productivity for all lab users by minimising downtime and interuptions.</a:t>
            </a:r>
          </a:p>
          <a:p>
            <a:endParaRPr lang="en-US">
              <a:cs typeface="Calibri"/>
            </a:endParaRPr>
          </a:p>
        </p:txBody>
      </p:sp>
      <p:sp>
        <p:nvSpPr>
          <p:cNvPr id="4" name="Slide Number Placeholder 3"/>
          <p:cNvSpPr>
            <a:spLocks noGrp="1"/>
          </p:cNvSpPr>
          <p:nvPr>
            <p:ph type="sldNum" sz="quarter" idx="5"/>
          </p:nvPr>
        </p:nvSpPr>
        <p:spPr/>
        <p:txBody>
          <a:bodyPr/>
          <a:lstStyle/>
          <a:p>
            <a:fld id="{79563A32-6E01-4A38-B3E4-E8431C6A601A}" type="slidenum">
              <a:rPr lang="en-GB"/>
              <a:t>2</a:t>
            </a:fld>
            <a:endParaRPr lang="en-GB"/>
          </a:p>
        </p:txBody>
      </p:sp>
    </p:spTree>
    <p:extLst>
      <p:ext uri="{BB962C8B-B14F-4D97-AF65-F5344CB8AC3E}">
        <p14:creationId xmlns:p14="http://schemas.microsoft.com/office/powerpoint/2010/main" val="70113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Leaving this for Jack to write, since he implemented 3 out of 4 of these features</a:t>
            </a:r>
          </a:p>
        </p:txBody>
      </p:sp>
      <p:sp>
        <p:nvSpPr>
          <p:cNvPr id="4" name="Slide Number Placeholder 3"/>
          <p:cNvSpPr>
            <a:spLocks noGrp="1"/>
          </p:cNvSpPr>
          <p:nvPr>
            <p:ph type="sldNum" sz="quarter" idx="5"/>
          </p:nvPr>
        </p:nvSpPr>
        <p:spPr/>
        <p:txBody>
          <a:bodyPr/>
          <a:lstStyle/>
          <a:p>
            <a:fld id="{79563A32-6E01-4A38-B3E4-E8431C6A601A}" type="slidenum">
              <a:rPr lang="en-GB"/>
              <a:t>3</a:t>
            </a:fld>
            <a:endParaRPr lang="en-GB"/>
          </a:p>
        </p:txBody>
      </p:sp>
    </p:spTree>
    <p:extLst>
      <p:ext uri="{BB962C8B-B14F-4D97-AF65-F5344CB8AC3E}">
        <p14:creationId xmlns:p14="http://schemas.microsoft.com/office/powerpoint/2010/main" val="343667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main</a:t>
            </a:r>
          </a:p>
        </p:txBody>
      </p:sp>
      <p:sp>
        <p:nvSpPr>
          <p:cNvPr id="4" name="Slide Number Placeholder 3"/>
          <p:cNvSpPr>
            <a:spLocks noGrp="1"/>
          </p:cNvSpPr>
          <p:nvPr>
            <p:ph type="sldNum" sz="quarter" idx="5"/>
          </p:nvPr>
        </p:nvSpPr>
        <p:spPr/>
        <p:txBody>
          <a:bodyPr/>
          <a:lstStyle/>
          <a:p>
            <a:fld id="{79563A32-6E01-4A38-B3E4-E8431C6A601A}" type="slidenum">
              <a:rPr lang="en-GB"/>
              <a:t>4</a:t>
            </a:fld>
            <a:endParaRPr lang="en-GB"/>
          </a:p>
        </p:txBody>
      </p:sp>
    </p:spTree>
    <p:extLst>
      <p:ext uri="{BB962C8B-B14F-4D97-AF65-F5344CB8AC3E}">
        <p14:creationId xmlns:p14="http://schemas.microsoft.com/office/powerpoint/2010/main" val="3882052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Source: </a:t>
            </a:r>
            <a:r>
              <a:rPr lang="en-US">
                <a:hlinkClick r:id="rId3"/>
              </a:rPr>
              <a:t>https://reviewmyams.com/blog/developing-user-personas-enhance-your-content-marketing</a:t>
            </a:r>
            <a:br>
              <a:rPr lang="en-US">
                <a:cs typeface="+mn-lt"/>
              </a:rPr>
            </a:br>
            <a:br>
              <a:rPr lang="en-US">
                <a:cs typeface="+mn-lt"/>
              </a:rPr>
            </a:br>
            <a:r>
              <a:rPr lang="en-US">
                <a:cs typeface="Calibri"/>
              </a:rPr>
              <a:t>source: </a:t>
            </a:r>
            <a:r>
              <a:rPr lang="en-US">
                <a:hlinkClick r:id="rId4"/>
              </a:rPr>
              <a:t>https://www.quora.com/What-are-the-steps-to-be-a-UX-UI-designer</a:t>
            </a:r>
            <a:br>
              <a:rPr lang="en-US">
                <a:cs typeface="+mn-lt"/>
              </a:rPr>
            </a:br>
            <a:br>
              <a:rPr lang="en-US">
                <a:cs typeface="+mn-lt"/>
              </a:rPr>
            </a:br>
            <a:br>
              <a:rPr lang="en-US">
                <a:cs typeface="+mn-lt"/>
              </a:rPr>
            </a:br>
            <a:r>
              <a:rPr lang="en-US">
                <a:cs typeface="Calibri"/>
              </a:rPr>
              <a:t>The app focuses on a balance between UI and UX to provide the most intuitive layout and use flow so that users may instinctively navigate throughout the app without needing specific instructions or feeling confused.</a:t>
            </a:r>
            <a:br>
              <a:rPr lang="en-US">
                <a:cs typeface="+mn-lt"/>
              </a:rPr>
            </a:br>
            <a:r>
              <a:rPr lang="en-US">
                <a:cs typeface="Calibri"/>
              </a:rPr>
              <a:t>This includes an easy to read and follow UI system that is mobile responsive with high flexibility between browsers and devices.</a:t>
            </a:r>
            <a:br>
              <a:rPr lang="en-US">
                <a:cs typeface="+mn-lt"/>
              </a:rPr>
            </a:br>
            <a:br>
              <a:rPr lang="en-US">
                <a:cs typeface="+mn-lt"/>
              </a:rPr>
            </a:br>
            <a:r>
              <a:rPr lang="en-US">
                <a:cs typeface="+mn-lt"/>
              </a:rPr>
              <a:t>UI and UX designs were detailed and refined through a persona based user acceptance testing process that consisted of both staff and student personas' with different levels of use requirements, age, technology literacy, operating system and device preferences, native language, special accessibility requirements and more.</a:t>
            </a:r>
            <a:br>
              <a:rPr lang="en-US">
                <a:cs typeface="+mn-lt"/>
              </a:rPr>
            </a:br>
            <a:endParaRPr lang="en-US">
              <a:cs typeface="Calibri"/>
            </a:endParaRPr>
          </a:p>
        </p:txBody>
      </p:sp>
      <p:sp>
        <p:nvSpPr>
          <p:cNvPr id="4" name="Slide Number Placeholder 3"/>
          <p:cNvSpPr>
            <a:spLocks noGrp="1"/>
          </p:cNvSpPr>
          <p:nvPr>
            <p:ph type="sldNum" sz="quarter" idx="5"/>
          </p:nvPr>
        </p:nvSpPr>
        <p:spPr/>
        <p:txBody>
          <a:bodyPr/>
          <a:lstStyle/>
          <a:p>
            <a:fld id="{79563A32-6E01-4A38-B3E4-E8431C6A601A}" type="slidenum">
              <a:rPr lang="en-GB"/>
              <a:t>5</a:t>
            </a:fld>
            <a:endParaRPr lang="en-GB"/>
          </a:p>
        </p:txBody>
      </p:sp>
    </p:spTree>
    <p:extLst>
      <p:ext uri="{BB962C8B-B14F-4D97-AF65-F5344CB8AC3E}">
        <p14:creationId xmlns:p14="http://schemas.microsoft.com/office/powerpoint/2010/main" val="3142766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Source: </a:t>
            </a:r>
            <a:r>
              <a:rPr lang="en-US">
                <a:hlinkClick r:id="rId3"/>
              </a:rPr>
              <a:t>https://www.pngall.com/cybersecurity-png/download/40665</a:t>
            </a:r>
            <a:br>
              <a:rPr lang="en-US">
                <a:cs typeface="+mn-lt"/>
              </a:rPr>
            </a:br>
            <a:br>
              <a:rPr lang="en-US">
                <a:cs typeface="+mn-lt"/>
              </a:rPr>
            </a:br>
            <a:r>
              <a:rPr lang="en-US">
                <a:cs typeface="Calibri"/>
              </a:rPr>
              <a:t>Source: </a:t>
            </a:r>
            <a:r>
              <a:rPr lang="en-US"/>
              <a:t>https://pngtree.com/element/down?id=NTA0NzMzOQ==&amp;type=1&amp;time=1632534162&amp;token=Nzc4OWZhMmUwZDMzZWI0MDZiNGI3MmUzYmU4YjI4ZTA=</a:t>
            </a:r>
            <a:endParaRPr lang="en-US">
              <a:cs typeface="Calibri"/>
            </a:endParaRPr>
          </a:p>
        </p:txBody>
      </p:sp>
      <p:sp>
        <p:nvSpPr>
          <p:cNvPr id="4" name="Slide Number Placeholder 3"/>
          <p:cNvSpPr>
            <a:spLocks noGrp="1"/>
          </p:cNvSpPr>
          <p:nvPr>
            <p:ph type="sldNum" sz="quarter" idx="5"/>
          </p:nvPr>
        </p:nvSpPr>
        <p:spPr/>
        <p:txBody>
          <a:bodyPr/>
          <a:lstStyle/>
          <a:p>
            <a:fld id="{79563A32-6E01-4A38-B3E4-E8431C6A601A}" type="slidenum">
              <a:rPr lang="en-GB"/>
              <a:t>6</a:t>
            </a:fld>
            <a:endParaRPr lang="en-GB"/>
          </a:p>
        </p:txBody>
      </p:sp>
    </p:spTree>
    <p:extLst>
      <p:ext uri="{BB962C8B-B14F-4D97-AF65-F5344CB8AC3E}">
        <p14:creationId xmlns:p14="http://schemas.microsoft.com/office/powerpoint/2010/main" val="152136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26/09/2021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26/09/2021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26/09/2021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26/09/2021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66650" y="1332952"/>
            <a:ext cx="3926898" cy="3921176"/>
          </a:xfrm>
        </p:spPr>
        <p:txBody>
          <a:bodyPr vert="horz" lIns="91440" tIns="45720" rIns="91440" bIns="45720" rtlCol="0" anchor="ctr">
            <a:normAutofit/>
          </a:bodyPr>
          <a:lstStyle/>
          <a:p>
            <a:pPr algn="l"/>
            <a:r>
              <a:rPr lang="en-US" sz="5400" kern="1200">
                <a:solidFill>
                  <a:schemeClr val="tx1"/>
                </a:solidFill>
                <a:latin typeface="+mj-lt"/>
                <a:ea typeface="+mj-ea"/>
                <a:cs typeface="+mj-cs"/>
              </a:rPr>
              <a:t>Lab Equipment Sourcing</a:t>
            </a:r>
          </a:p>
        </p:txBody>
      </p:sp>
      <p:grpSp>
        <p:nvGrpSpPr>
          <p:cNvPr id="12" name="Group 1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2">
            <a:extLst>
              <a:ext uri="{FF2B5EF4-FFF2-40B4-BE49-F238E27FC236}">
                <a16:creationId xmlns:a16="http://schemas.microsoft.com/office/drawing/2014/main" id="{A8FCA3C5-5F03-42FC-AD32-17BC6EC6F4CD}"/>
              </a:ext>
            </a:extLst>
          </p:cNvPr>
          <p:cNvSpPr>
            <a:spLocks noGrp="1"/>
          </p:cNvSpPr>
          <p:nvPr/>
        </p:nvSpPr>
        <p:spPr>
          <a:xfrm>
            <a:off x="6421120" y="499833"/>
            <a:ext cx="5100320" cy="558122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i="1"/>
              <a:t>An application for staff and students to view lab equipment details (such as location), the availability of the equipment, and a booking system to manage it all.</a:t>
            </a:r>
            <a:endParaRPr lang="en-US"/>
          </a:p>
        </p:txBody>
      </p:sp>
      <p:sp>
        <p:nvSpPr>
          <p:cNvPr id="3" name="TextBox 2">
            <a:extLst>
              <a:ext uri="{FF2B5EF4-FFF2-40B4-BE49-F238E27FC236}">
                <a16:creationId xmlns:a16="http://schemas.microsoft.com/office/drawing/2014/main" id="{70C69388-F576-4EDF-ACA1-F5463D2D2B84}"/>
              </a:ext>
            </a:extLst>
          </p:cNvPr>
          <p:cNvSpPr txBox="1"/>
          <p:nvPr/>
        </p:nvSpPr>
        <p:spPr>
          <a:xfrm>
            <a:off x="8302495" y="6342927"/>
            <a:ext cx="57803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tx1">
                    <a:lumMod val="50000"/>
                    <a:lumOff val="50000"/>
                  </a:schemeClr>
                </a:solidFill>
              </a:rPr>
              <a:t>http://54.206.103.30/</a:t>
            </a:r>
            <a:endParaRPr lang="en-US" sz="3200" b="1">
              <a:solidFill>
                <a:schemeClr val="tx1">
                  <a:lumMod val="50000"/>
                  <a:lumOff val="50000"/>
                </a:schemeClr>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E4CB7-2E7D-4E1F-AD3E-B8BA43C3AA1F}"/>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Business Value and App goals</a:t>
            </a:r>
            <a:endParaRPr lang="en-GB" sz="4000">
              <a:solidFill>
                <a:srgbClr val="FFFFFF"/>
              </a:solidFill>
            </a:endParaRPr>
          </a:p>
        </p:txBody>
      </p:sp>
      <p:sp>
        <p:nvSpPr>
          <p:cNvPr id="3" name="Content Placeholder 2">
            <a:extLst>
              <a:ext uri="{FF2B5EF4-FFF2-40B4-BE49-F238E27FC236}">
                <a16:creationId xmlns:a16="http://schemas.microsoft.com/office/drawing/2014/main" id="{459BD84C-E66E-488E-8A2B-087650118B91}"/>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a:cs typeface="Calibri"/>
              </a:rPr>
              <a:t>Logging of resources in a digital space allows for data analysis and capacity planning.</a:t>
            </a:r>
          </a:p>
          <a:p>
            <a:r>
              <a:rPr lang="en-GB">
                <a:cs typeface="Calibri"/>
              </a:rPr>
              <a:t>Accessibility</a:t>
            </a:r>
          </a:p>
          <a:p>
            <a:r>
              <a:rPr lang="en-GB">
                <a:cs typeface="Calibri"/>
              </a:rPr>
              <a:t>Efficient processes</a:t>
            </a:r>
          </a:p>
          <a:p>
            <a:r>
              <a:rPr lang="en-GB">
                <a:cs typeface="Calibri"/>
              </a:rPr>
              <a:t>Effective results</a:t>
            </a:r>
          </a:p>
          <a:p>
            <a:r>
              <a:rPr lang="en-GB">
                <a:cs typeface="Calibri"/>
              </a:rPr>
              <a:t>Reduce unessential actions</a:t>
            </a:r>
          </a:p>
          <a:p>
            <a:r>
              <a:rPr lang="en-GB">
                <a:cs typeface="Calibri"/>
              </a:rPr>
              <a:t>Reduce human resources required</a:t>
            </a:r>
          </a:p>
          <a:p>
            <a:r>
              <a:rPr lang="en-GB">
                <a:cs typeface="Calibri"/>
              </a:rPr>
              <a:t>Productivity</a:t>
            </a:r>
          </a:p>
        </p:txBody>
      </p:sp>
      <p:sp>
        <p:nvSpPr>
          <p:cNvPr id="5" name="TextBox 4">
            <a:extLst>
              <a:ext uri="{FF2B5EF4-FFF2-40B4-BE49-F238E27FC236}">
                <a16:creationId xmlns:a16="http://schemas.microsoft.com/office/drawing/2014/main" id="{B389D2DD-F0D9-44E6-9855-42D3B37219E1}"/>
              </a:ext>
            </a:extLst>
          </p:cNvPr>
          <p:cNvSpPr txBox="1"/>
          <p:nvPr/>
        </p:nvSpPr>
        <p:spPr>
          <a:xfrm>
            <a:off x="8302495" y="6342927"/>
            <a:ext cx="57803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tx1">
                    <a:lumMod val="50000"/>
                    <a:lumOff val="50000"/>
                  </a:schemeClr>
                </a:solidFill>
              </a:rPr>
              <a:t>http://54.206.103.30/</a:t>
            </a:r>
            <a:endParaRPr lang="en-US" sz="3200" b="1">
              <a:solidFill>
                <a:schemeClr val="tx1">
                  <a:lumMod val="50000"/>
                  <a:lumOff val="50000"/>
                </a:schemeClr>
              </a:solidFill>
              <a:cs typeface="Calibri"/>
            </a:endParaRPr>
          </a:p>
        </p:txBody>
      </p:sp>
    </p:spTree>
    <p:extLst>
      <p:ext uri="{BB962C8B-B14F-4D97-AF65-F5344CB8AC3E}">
        <p14:creationId xmlns:p14="http://schemas.microsoft.com/office/powerpoint/2010/main" val="205069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Rectangle 12">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14">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7190CC-B6B1-4181-B081-EB7B71D7FCE8}"/>
              </a:ext>
            </a:extLst>
          </p:cNvPr>
          <p:cNvSpPr>
            <a:spLocks noGrp="1"/>
          </p:cNvSpPr>
          <p:nvPr>
            <p:ph type="title"/>
          </p:nvPr>
        </p:nvSpPr>
        <p:spPr>
          <a:xfrm>
            <a:off x="798257" y="637523"/>
            <a:ext cx="3608896" cy="1690993"/>
          </a:xfrm>
        </p:spPr>
        <p:txBody>
          <a:bodyPr anchor="b">
            <a:normAutofit/>
          </a:bodyPr>
          <a:lstStyle/>
          <a:p>
            <a:r>
              <a:rPr lang="en-GB" sz="3600">
                <a:solidFill>
                  <a:srgbClr val="FFFFFF"/>
                </a:solidFill>
                <a:cs typeface="Calibri Light"/>
              </a:rPr>
              <a:t>Application Technology Stack</a:t>
            </a:r>
            <a:endParaRPr lang="en-GB" sz="3600">
              <a:solidFill>
                <a:srgbClr val="FFFFFF"/>
              </a:solidFill>
            </a:endParaRPr>
          </a:p>
        </p:txBody>
      </p:sp>
      <p:pic>
        <p:nvPicPr>
          <p:cNvPr id="6" name="Picture 6" descr="Logo, icon&#10;&#10;Description automatically generated">
            <a:extLst>
              <a:ext uri="{FF2B5EF4-FFF2-40B4-BE49-F238E27FC236}">
                <a16:creationId xmlns:a16="http://schemas.microsoft.com/office/drawing/2014/main" id="{CB4CCF6C-EA00-4F16-9277-BAA92DA8AB14}"/>
              </a:ext>
            </a:extLst>
          </p:cNvPr>
          <p:cNvPicPr>
            <a:picLocks noChangeAspect="1"/>
          </p:cNvPicPr>
          <p:nvPr/>
        </p:nvPicPr>
        <p:blipFill>
          <a:blip r:embed="rId3"/>
          <a:stretch>
            <a:fillRect/>
          </a:stretch>
        </p:blipFill>
        <p:spPr>
          <a:xfrm>
            <a:off x="8530393" y="444658"/>
            <a:ext cx="1863189" cy="1853873"/>
          </a:xfrm>
          <a:prstGeom prst="rect">
            <a:avLst/>
          </a:prstGeom>
        </p:spPr>
      </p:pic>
      <p:sp>
        <p:nvSpPr>
          <p:cNvPr id="3" name="Content Placeholder 2">
            <a:extLst>
              <a:ext uri="{FF2B5EF4-FFF2-40B4-BE49-F238E27FC236}">
                <a16:creationId xmlns:a16="http://schemas.microsoft.com/office/drawing/2014/main" id="{A8636216-3308-48AF-92B6-DD593C8B489B}"/>
              </a:ext>
            </a:extLst>
          </p:cNvPr>
          <p:cNvSpPr>
            <a:spLocks noGrp="1"/>
          </p:cNvSpPr>
          <p:nvPr>
            <p:ph idx="1"/>
          </p:nvPr>
        </p:nvSpPr>
        <p:spPr>
          <a:xfrm>
            <a:off x="798256" y="2474260"/>
            <a:ext cx="3607930" cy="3677158"/>
          </a:xfrm>
        </p:spPr>
        <p:txBody>
          <a:bodyPr vert="horz" lIns="91440" tIns="45720" rIns="91440" bIns="45720" rtlCol="0" anchor="t">
            <a:normAutofit/>
          </a:bodyPr>
          <a:lstStyle/>
          <a:p>
            <a:r>
              <a:rPr lang="en-GB" sz="2000">
                <a:solidFill>
                  <a:srgbClr val="FFFFFF"/>
                </a:solidFill>
                <a:cs typeface="Calibri"/>
              </a:rPr>
              <a:t>CakePHP 4</a:t>
            </a:r>
            <a:endParaRPr lang="en-US" sz="2000">
              <a:solidFill>
                <a:srgbClr val="FFFFFF"/>
              </a:solidFill>
            </a:endParaRPr>
          </a:p>
          <a:p>
            <a:r>
              <a:rPr lang="en-GB" sz="2000">
                <a:solidFill>
                  <a:srgbClr val="FFFFFF"/>
                </a:solidFill>
                <a:cs typeface="Calibri"/>
              </a:rPr>
              <a:t>PostgreSQL database</a:t>
            </a:r>
          </a:p>
          <a:p>
            <a:r>
              <a:rPr lang="en-GB" sz="2000">
                <a:solidFill>
                  <a:srgbClr val="FFFFFF"/>
                </a:solidFill>
                <a:cs typeface="Calibri"/>
              </a:rPr>
              <a:t>Hosted on AWS LightSail</a:t>
            </a:r>
          </a:p>
          <a:p>
            <a:r>
              <a:rPr lang="en-GB" sz="2000">
                <a:solidFill>
                  <a:srgbClr val="FFFFFF"/>
                </a:solidFill>
                <a:ea typeface="+mn-lt"/>
                <a:cs typeface="+mn-lt"/>
              </a:rPr>
              <a:t>Docker</a:t>
            </a:r>
          </a:p>
          <a:p>
            <a:r>
              <a:rPr lang="en-GB" sz="2000">
                <a:solidFill>
                  <a:srgbClr val="FFFFFF"/>
                </a:solidFill>
                <a:cs typeface="Calibri"/>
              </a:rPr>
              <a:t>CI/CD - GitHub Actions</a:t>
            </a:r>
          </a:p>
        </p:txBody>
      </p:sp>
      <p:pic>
        <p:nvPicPr>
          <p:cNvPr id="7" name="Picture 7" descr="A picture containing logo&#10;&#10;Description automatically generated">
            <a:extLst>
              <a:ext uri="{FF2B5EF4-FFF2-40B4-BE49-F238E27FC236}">
                <a16:creationId xmlns:a16="http://schemas.microsoft.com/office/drawing/2014/main" id="{1ACA260D-ADCF-42BC-B0AF-973EC23228AC}"/>
              </a:ext>
            </a:extLst>
          </p:cNvPr>
          <p:cNvPicPr>
            <a:picLocks noChangeAspect="1"/>
          </p:cNvPicPr>
          <p:nvPr/>
        </p:nvPicPr>
        <p:blipFill>
          <a:blip r:embed="rId4"/>
          <a:stretch>
            <a:fillRect/>
          </a:stretch>
        </p:blipFill>
        <p:spPr>
          <a:xfrm>
            <a:off x="9430199" y="2932806"/>
            <a:ext cx="2062593" cy="1605949"/>
          </a:xfrm>
          <a:prstGeom prst="rect">
            <a:avLst/>
          </a:prstGeom>
        </p:spPr>
      </p:pic>
      <p:pic>
        <p:nvPicPr>
          <p:cNvPr id="8" name="Picture 8" descr="Icon&#10;&#10;Description automatically generated">
            <a:extLst>
              <a:ext uri="{FF2B5EF4-FFF2-40B4-BE49-F238E27FC236}">
                <a16:creationId xmlns:a16="http://schemas.microsoft.com/office/drawing/2014/main" id="{F29293EA-FF2A-488A-A83E-E78B9B36BFAF}"/>
              </a:ext>
            </a:extLst>
          </p:cNvPr>
          <p:cNvPicPr>
            <a:picLocks noChangeAspect="1"/>
          </p:cNvPicPr>
          <p:nvPr/>
        </p:nvPicPr>
        <p:blipFill>
          <a:blip r:embed="rId5"/>
          <a:stretch>
            <a:fillRect/>
          </a:stretch>
        </p:blipFill>
        <p:spPr>
          <a:xfrm>
            <a:off x="6092712" y="4345099"/>
            <a:ext cx="2381282" cy="1843762"/>
          </a:xfrm>
          <a:prstGeom prst="rect">
            <a:avLst/>
          </a:prstGeom>
        </p:spPr>
      </p:pic>
      <p:pic>
        <p:nvPicPr>
          <p:cNvPr id="5" name="Picture 5" descr="Logo, icon&#10;&#10;Description automatically generated">
            <a:extLst>
              <a:ext uri="{FF2B5EF4-FFF2-40B4-BE49-F238E27FC236}">
                <a16:creationId xmlns:a16="http://schemas.microsoft.com/office/drawing/2014/main" id="{4C982199-5C70-4C77-9FFD-4DA182E439CF}"/>
              </a:ext>
            </a:extLst>
          </p:cNvPr>
          <p:cNvPicPr>
            <a:picLocks noChangeAspect="1"/>
          </p:cNvPicPr>
          <p:nvPr/>
        </p:nvPicPr>
        <p:blipFill>
          <a:blip r:embed="rId6"/>
          <a:stretch>
            <a:fillRect/>
          </a:stretch>
        </p:blipFill>
        <p:spPr>
          <a:xfrm>
            <a:off x="5962731" y="2250126"/>
            <a:ext cx="1869351" cy="1869351"/>
          </a:xfrm>
          <a:prstGeom prst="rect">
            <a:avLst/>
          </a:prstGeom>
        </p:spPr>
      </p:pic>
      <p:pic>
        <p:nvPicPr>
          <p:cNvPr id="4" name="Picture 4" descr="Logo&#10;&#10;Description automatically generated">
            <a:extLst>
              <a:ext uri="{FF2B5EF4-FFF2-40B4-BE49-F238E27FC236}">
                <a16:creationId xmlns:a16="http://schemas.microsoft.com/office/drawing/2014/main" id="{A1BBD59D-47FA-43A2-B1D6-CD0B85082AC1}"/>
              </a:ext>
            </a:extLst>
          </p:cNvPr>
          <p:cNvPicPr>
            <a:picLocks noChangeAspect="1"/>
          </p:cNvPicPr>
          <p:nvPr/>
        </p:nvPicPr>
        <p:blipFill>
          <a:blip r:embed="rId7"/>
          <a:stretch>
            <a:fillRect/>
          </a:stretch>
        </p:blipFill>
        <p:spPr>
          <a:xfrm>
            <a:off x="4696653" y="-170652"/>
            <a:ext cx="3132546" cy="2265406"/>
          </a:xfrm>
          <a:prstGeom prst="rect">
            <a:avLst/>
          </a:prstGeom>
        </p:spPr>
      </p:pic>
      <p:sp>
        <p:nvSpPr>
          <p:cNvPr id="9" name="TextBox 8">
            <a:extLst>
              <a:ext uri="{FF2B5EF4-FFF2-40B4-BE49-F238E27FC236}">
                <a16:creationId xmlns:a16="http://schemas.microsoft.com/office/drawing/2014/main" id="{7EBB8B2C-F6F2-484E-84AB-F46B144AA697}"/>
              </a:ext>
            </a:extLst>
          </p:cNvPr>
          <p:cNvSpPr txBox="1"/>
          <p:nvPr/>
        </p:nvSpPr>
        <p:spPr>
          <a:xfrm>
            <a:off x="8302495" y="6342927"/>
            <a:ext cx="57803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lumMod val="50000"/>
                    <a:lumOff val="50000"/>
                  </a:schemeClr>
                </a:solidFill>
              </a:rPr>
              <a:t>http://54.206.103.30/</a:t>
            </a:r>
            <a:endParaRPr lang="en-US" sz="3200" b="1">
              <a:solidFill>
                <a:schemeClr val="bg1">
                  <a:lumMod val="50000"/>
                  <a:lumOff val="50000"/>
                </a:schemeClr>
              </a:solidFill>
              <a:cs typeface="Calibri"/>
            </a:endParaRPr>
          </a:p>
        </p:txBody>
      </p:sp>
    </p:spTree>
    <p:extLst>
      <p:ext uri="{BB962C8B-B14F-4D97-AF65-F5344CB8AC3E}">
        <p14:creationId xmlns:p14="http://schemas.microsoft.com/office/powerpoint/2010/main" val="27740381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C0D50-31BC-42F9-8AC6-5342AFE2D634}"/>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Use cases and demonstration</a:t>
            </a:r>
            <a:endParaRPr lang="en-GB" sz="4000">
              <a:solidFill>
                <a:srgbClr val="FFFFFF"/>
              </a:solidFill>
            </a:endParaRPr>
          </a:p>
        </p:txBody>
      </p:sp>
      <p:sp>
        <p:nvSpPr>
          <p:cNvPr id="3" name="Content Placeholder 2">
            <a:extLst>
              <a:ext uri="{FF2B5EF4-FFF2-40B4-BE49-F238E27FC236}">
                <a16:creationId xmlns:a16="http://schemas.microsoft.com/office/drawing/2014/main" id="{F1681D77-E13A-4577-8153-2CF9712FF5AE}"/>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sz="3200">
                <a:ea typeface="+mn-lt"/>
                <a:cs typeface="+mn-lt"/>
              </a:rPr>
              <a:t>Authorisation/Authentication</a:t>
            </a:r>
            <a:endParaRPr lang="en-US" sz="3200">
              <a:cs typeface="Calibri"/>
            </a:endParaRPr>
          </a:p>
          <a:p>
            <a:r>
              <a:rPr lang="en-GB" sz="3200">
                <a:cs typeface="Calibri"/>
              </a:rPr>
              <a:t>Login</a:t>
            </a:r>
          </a:p>
          <a:p>
            <a:r>
              <a:rPr lang="en-GB" sz="3200">
                <a:cs typeface="Calibri"/>
              </a:rPr>
              <a:t>Lab Equipment</a:t>
            </a:r>
          </a:p>
          <a:p>
            <a:r>
              <a:rPr lang="en-GB" sz="3200">
                <a:cs typeface="Calibri"/>
              </a:rPr>
              <a:t>Search/Filter</a:t>
            </a:r>
          </a:p>
          <a:p>
            <a:r>
              <a:rPr lang="en-GB" sz="3200">
                <a:cs typeface="Calibri"/>
              </a:rPr>
              <a:t>View</a:t>
            </a:r>
          </a:p>
          <a:p>
            <a:r>
              <a:rPr lang="en-GB" sz="3200">
                <a:cs typeface="Calibri"/>
              </a:rPr>
              <a:t>Book</a:t>
            </a:r>
          </a:p>
        </p:txBody>
      </p:sp>
      <p:sp>
        <p:nvSpPr>
          <p:cNvPr id="4" name="TextBox 3">
            <a:extLst>
              <a:ext uri="{FF2B5EF4-FFF2-40B4-BE49-F238E27FC236}">
                <a16:creationId xmlns:a16="http://schemas.microsoft.com/office/drawing/2014/main" id="{BD35E48D-E37F-4601-B693-09711BA628EC}"/>
              </a:ext>
            </a:extLst>
          </p:cNvPr>
          <p:cNvSpPr txBox="1"/>
          <p:nvPr/>
        </p:nvSpPr>
        <p:spPr>
          <a:xfrm>
            <a:off x="8302495" y="6342927"/>
            <a:ext cx="57803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tx1">
                    <a:lumMod val="50000"/>
                    <a:lumOff val="50000"/>
                  </a:schemeClr>
                </a:solidFill>
              </a:rPr>
              <a:t>http://54.206.103.30/</a:t>
            </a:r>
            <a:endParaRPr lang="en-US" sz="3200" b="1">
              <a:solidFill>
                <a:schemeClr val="tx1">
                  <a:lumMod val="50000"/>
                  <a:lumOff val="50000"/>
                </a:schemeClr>
              </a:solidFill>
              <a:cs typeface="Calibri"/>
            </a:endParaRPr>
          </a:p>
        </p:txBody>
      </p:sp>
    </p:spTree>
    <p:extLst>
      <p:ext uri="{BB962C8B-B14F-4D97-AF65-F5344CB8AC3E}">
        <p14:creationId xmlns:p14="http://schemas.microsoft.com/office/powerpoint/2010/main" val="4078116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Rectangle 12">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14">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7190CC-B6B1-4181-B081-EB7B71D7FCE8}"/>
              </a:ext>
            </a:extLst>
          </p:cNvPr>
          <p:cNvSpPr>
            <a:spLocks noGrp="1"/>
          </p:cNvSpPr>
          <p:nvPr>
            <p:ph type="title"/>
          </p:nvPr>
        </p:nvSpPr>
        <p:spPr>
          <a:xfrm>
            <a:off x="798257" y="637523"/>
            <a:ext cx="3608896" cy="1690993"/>
          </a:xfrm>
        </p:spPr>
        <p:txBody>
          <a:bodyPr anchor="b">
            <a:normAutofit/>
          </a:bodyPr>
          <a:lstStyle/>
          <a:p>
            <a:r>
              <a:rPr lang="en-GB" sz="3600">
                <a:ea typeface="+mj-lt"/>
                <a:cs typeface="+mj-lt"/>
              </a:rPr>
              <a:t>User Centred Design</a:t>
            </a:r>
            <a:endParaRPr lang="en-US"/>
          </a:p>
        </p:txBody>
      </p:sp>
      <p:sp>
        <p:nvSpPr>
          <p:cNvPr id="3" name="Content Placeholder 2">
            <a:extLst>
              <a:ext uri="{FF2B5EF4-FFF2-40B4-BE49-F238E27FC236}">
                <a16:creationId xmlns:a16="http://schemas.microsoft.com/office/drawing/2014/main" id="{A8636216-3308-48AF-92B6-DD593C8B489B}"/>
              </a:ext>
            </a:extLst>
          </p:cNvPr>
          <p:cNvSpPr>
            <a:spLocks noGrp="1"/>
          </p:cNvSpPr>
          <p:nvPr>
            <p:ph idx="1"/>
          </p:nvPr>
        </p:nvSpPr>
        <p:spPr>
          <a:xfrm>
            <a:off x="798256" y="2474260"/>
            <a:ext cx="3607930" cy="3677158"/>
          </a:xfrm>
        </p:spPr>
        <p:txBody>
          <a:bodyPr vert="horz" lIns="91440" tIns="45720" rIns="91440" bIns="45720" rtlCol="0" anchor="t">
            <a:normAutofit lnSpcReduction="10000"/>
          </a:bodyPr>
          <a:lstStyle/>
          <a:p>
            <a:r>
              <a:rPr lang="en-GB" sz="2400">
                <a:ea typeface="+mn-lt"/>
                <a:cs typeface="+mn-lt"/>
              </a:rPr>
              <a:t>UI is mobile responsive, and accessibility has been considered</a:t>
            </a:r>
          </a:p>
          <a:p>
            <a:r>
              <a:rPr lang="en-GB" sz="2400">
                <a:ea typeface="+mn-lt"/>
                <a:cs typeface="+mn-lt"/>
              </a:rPr>
              <a:t>Persona Based Acceptance Testing</a:t>
            </a:r>
          </a:p>
          <a:p>
            <a:pPr lvl="1"/>
            <a:r>
              <a:rPr lang="en-GB" sz="2000">
                <a:ea typeface="+mn-lt"/>
                <a:cs typeface="+mn-lt"/>
              </a:rPr>
              <a:t>Student and Staff Personas</a:t>
            </a:r>
          </a:p>
          <a:p>
            <a:pPr lvl="1"/>
            <a:r>
              <a:rPr lang="en-GB" sz="2000">
                <a:ea typeface="+mn-lt"/>
                <a:cs typeface="+mn-lt"/>
              </a:rPr>
              <a:t>Age, language, tech literacy, device/os</a:t>
            </a:r>
          </a:p>
          <a:p>
            <a:pPr lvl="1"/>
            <a:r>
              <a:rPr lang="en-GB" sz="2000">
                <a:ea typeface="+mn-lt"/>
                <a:cs typeface="+mn-lt"/>
              </a:rPr>
              <a:t>Personas with accessibility requirements</a:t>
            </a:r>
          </a:p>
        </p:txBody>
      </p:sp>
      <p:pic>
        <p:nvPicPr>
          <p:cNvPr id="9" name="Picture 9" descr="Shape, square&#10;&#10;Description automatically generated">
            <a:extLst>
              <a:ext uri="{FF2B5EF4-FFF2-40B4-BE49-F238E27FC236}">
                <a16:creationId xmlns:a16="http://schemas.microsoft.com/office/drawing/2014/main" id="{9C764AA2-B975-443E-8820-8AC74C35F571}"/>
              </a:ext>
            </a:extLst>
          </p:cNvPr>
          <p:cNvPicPr>
            <a:picLocks noChangeAspect="1"/>
          </p:cNvPicPr>
          <p:nvPr/>
        </p:nvPicPr>
        <p:blipFill>
          <a:blip r:embed="rId3"/>
          <a:stretch>
            <a:fillRect/>
          </a:stretch>
        </p:blipFill>
        <p:spPr>
          <a:xfrm>
            <a:off x="6411686" y="3216728"/>
            <a:ext cx="4201885" cy="3156857"/>
          </a:xfrm>
          <a:prstGeom prst="rect">
            <a:avLst/>
          </a:prstGeom>
        </p:spPr>
      </p:pic>
      <p:pic>
        <p:nvPicPr>
          <p:cNvPr id="11" name="Picture 11" descr="Icon&#10;&#10;Description automatically generated">
            <a:extLst>
              <a:ext uri="{FF2B5EF4-FFF2-40B4-BE49-F238E27FC236}">
                <a16:creationId xmlns:a16="http://schemas.microsoft.com/office/drawing/2014/main" id="{CE578B2B-DE58-4DC6-9306-19D5E6C0F47D}"/>
              </a:ext>
            </a:extLst>
          </p:cNvPr>
          <p:cNvPicPr>
            <a:picLocks noChangeAspect="1"/>
          </p:cNvPicPr>
          <p:nvPr/>
        </p:nvPicPr>
        <p:blipFill>
          <a:blip r:embed="rId4"/>
          <a:stretch>
            <a:fillRect/>
          </a:stretch>
        </p:blipFill>
        <p:spPr>
          <a:xfrm>
            <a:off x="6455229" y="562945"/>
            <a:ext cx="4158341" cy="2194253"/>
          </a:xfrm>
          <a:prstGeom prst="rect">
            <a:avLst/>
          </a:prstGeom>
        </p:spPr>
      </p:pic>
      <p:sp>
        <p:nvSpPr>
          <p:cNvPr id="4" name="TextBox 3">
            <a:extLst>
              <a:ext uri="{FF2B5EF4-FFF2-40B4-BE49-F238E27FC236}">
                <a16:creationId xmlns:a16="http://schemas.microsoft.com/office/drawing/2014/main" id="{176CCE35-05D8-44A3-9DC6-2FC71BBCB8B7}"/>
              </a:ext>
            </a:extLst>
          </p:cNvPr>
          <p:cNvSpPr txBox="1"/>
          <p:nvPr/>
        </p:nvSpPr>
        <p:spPr>
          <a:xfrm>
            <a:off x="8302495" y="6342927"/>
            <a:ext cx="57803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lumMod val="50000"/>
                    <a:lumOff val="50000"/>
                  </a:schemeClr>
                </a:solidFill>
              </a:rPr>
              <a:t>http://54.206.103.30/</a:t>
            </a:r>
            <a:endParaRPr lang="en-US" sz="3200" b="1">
              <a:solidFill>
                <a:schemeClr val="bg1">
                  <a:lumMod val="50000"/>
                  <a:lumOff val="50000"/>
                </a:schemeClr>
              </a:solidFill>
              <a:cs typeface="Calibri"/>
            </a:endParaRPr>
          </a:p>
        </p:txBody>
      </p:sp>
    </p:spTree>
    <p:extLst>
      <p:ext uri="{BB962C8B-B14F-4D97-AF65-F5344CB8AC3E}">
        <p14:creationId xmlns:p14="http://schemas.microsoft.com/office/powerpoint/2010/main" val="41569297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66650" y="1332952"/>
            <a:ext cx="3926898" cy="3921176"/>
          </a:xfrm>
        </p:spPr>
        <p:txBody>
          <a:bodyPr vert="horz" lIns="91440" tIns="45720" rIns="91440" bIns="45720" rtlCol="0" anchor="ctr">
            <a:normAutofit/>
          </a:bodyPr>
          <a:lstStyle/>
          <a:p>
            <a:pPr algn="l"/>
            <a:r>
              <a:rPr lang="en-GB" sz="5400">
                <a:ea typeface="+mj-lt"/>
                <a:cs typeface="+mj-lt"/>
              </a:rPr>
              <a:t>Future Goals</a:t>
            </a:r>
            <a:endParaRPr lang="en-US">
              <a:ea typeface="+mj-ea"/>
              <a:cs typeface="+mj-cs"/>
            </a:endParaRPr>
          </a:p>
        </p:txBody>
      </p:sp>
      <p:grpSp>
        <p:nvGrpSpPr>
          <p:cNvPr id="12" name="Group 1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2">
            <a:extLst>
              <a:ext uri="{FF2B5EF4-FFF2-40B4-BE49-F238E27FC236}">
                <a16:creationId xmlns:a16="http://schemas.microsoft.com/office/drawing/2014/main" id="{A8FCA3C5-5F03-42FC-AD32-17BC6EC6F4CD}"/>
              </a:ext>
            </a:extLst>
          </p:cNvPr>
          <p:cNvSpPr>
            <a:spLocks noGrp="1"/>
          </p:cNvSpPr>
          <p:nvPr/>
        </p:nvSpPr>
        <p:spPr>
          <a:xfrm>
            <a:off x="6421120" y="499833"/>
            <a:ext cx="5100320" cy="558122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a:ea typeface="+mn-lt"/>
                <a:cs typeface="+mn-lt"/>
              </a:rPr>
              <a:t>OAuth 2 or CQU authentication system</a:t>
            </a:r>
            <a:endParaRPr lang="en-US" sz="2200">
              <a:ea typeface="+mn-lt"/>
              <a:cs typeface="+mn-lt"/>
            </a:endParaRPr>
          </a:p>
          <a:p>
            <a:r>
              <a:rPr lang="en-GB" sz="2200">
                <a:ea typeface="+mn-lt"/>
                <a:cs typeface="+mn-lt"/>
              </a:rPr>
              <a:t>Integration to CQU systems including private repository and private CI/CD (GitLab)</a:t>
            </a:r>
          </a:p>
          <a:p>
            <a:r>
              <a:rPr lang="en-GB" sz="2200">
                <a:ea typeface="+mn-lt"/>
                <a:cs typeface="+mn-lt"/>
              </a:rPr>
              <a:t>Additional security measures including HTTPS</a:t>
            </a:r>
            <a:endParaRPr lang="en-US" sz="2200">
              <a:cs typeface="Calibri"/>
            </a:endParaRPr>
          </a:p>
          <a:p>
            <a:endParaRPr lang="en-GB" sz="2200">
              <a:cs typeface="Calibri"/>
            </a:endParaRPr>
          </a:p>
        </p:txBody>
      </p:sp>
      <p:pic>
        <p:nvPicPr>
          <p:cNvPr id="3" name="Picture 4" descr="Icon&#10;&#10;Description automatically generated">
            <a:extLst>
              <a:ext uri="{FF2B5EF4-FFF2-40B4-BE49-F238E27FC236}">
                <a16:creationId xmlns:a16="http://schemas.microsoft.com/office/drawing/2014/main" id="{574F3330-B278-4242-848E-6B4E631787DB}"/>
              </a:ext>
            </a:extLst>
          </p:cNvPr>
          <p:cNvPicPr>
            <a:picLocks noChangeAspect="1"/>
          </p:cNvPicPr>
          <p:nvPr/>
        </p:nvPicPr>
        <p:blipFill>
          <a:blip r:embed="rId3"/>
          <a:stretch>
            <a:fillRect/>
          </a:stretch>
        </p:blipFill>
        <p:spPr>
          <a:xfrm>
            <a:off x="5856514" y="296976"/>
            <a:ext cx="2536372" cy="1626735"/>
          </a:xfrm>
          <a:prstGeom prst="rect">
            <a:avLst/>
          </a:prstGeom>
        </p:spPr>
      </p:pic>
      <p:pic>
        <p:nvPicPr>
          <p:cNvPr id="5" name="Picture 8">
            <a:extLst>
              <a:ext uri="{FF2B5EF4-FFF2-40B4-BE49-F238E27FC236}">
                <a16:creationId xmlns:a16="http://schemas.microsoft.com/office/drawing/2014/main" id="{211B7121-5C40-4005-B481-AED8B982CDF0}"/>
              </a:ext>
            </a:extLst>
          </p:cNvPr>
          <p:cNvPicPr>
            <a:picLocks noChangeAspect="1"/>
          </p:cNvPicPr>
          <p:nvPr/>
        </p:nvPicPr>
        <p:blipFill>
          <a:blip r:embed="rId4"/>
          <a:stretch>
            <a:fillRect/>
          </a:stretch>
        </p:blipFill>
        <p:spPr>
          <a:xfrm>
            <a:off x="9786256" y="215776"/>
            <a:ext cx="1730829" cy="1800020"/>
          </a:xfrm>
          <a:prstGeom prst="rect">
            <a:avLst/>
          </a:prstGeom>
        </p:spPr>
      </p:pic>
      <p:pic>
        <p:nvPicPr>
          <p:cNvPr id="11" name="Picture 12">
            <a:extLst>
              <a:ext uri="{FF2B5EF4-FFF2-40B4-BE49-F238E27FC236}">
                <a16:creationId xmlns:a16="http://schemas.microsoft.com/office/drawing/2014/main" id="{EDDAF108-3949-4474-B6D4-D7975D90097C}"/>
              </a:ext>
            </a:extLst>
          </p:cNvPr>
          <p:cNvPicPr>
            <a:picLocks noChangeAspect="1"/>
          </p:cNvPicPr>
          <p:nvPr/>
        </p:nvPicPr>
        <p:blipFill>
          <a:blip r:embed="rId5"/>
          <a:stretch>
            <a:fillRect/>
          </a:stretch>
        </p:blipFill>
        <p:spPr>
          <a:xfrm>
            <a:off x="5823858" y="4215354"/>
            <a:ext cx="6291942" cy="2400577"/>
          </a:xfrm>
          <a:prstGeom prst="rect">
            <a:avLst/>
          </a:prstGeom>
        </p:spPr>
      </p:pic>
      <p:sp>
        <p:nvSpPr>
          <p:cNvPr id="9" name="TextBox 8">
            <a:extLst>
              <a:ext uri="{FF2B5EF4-FFF2-40B4-BE49-F238E27FC236}">
                <a16:creationId xmlns:a16="http://schemas.microsoft.com/office/drawing/2014/main" id="{9131756F-8905-4E81-86C9-B197F91A6716}"/>
              </a:ext>
            </a:extLst>
          </p:cNvPr>
          <p:cNvSpPr txBox="1"/>
          <p:nvPr/>
        </p:nvSpPr>
        <p:spPr>
          <a:xfrm>
            <a:off x="8302495" y="6342927"/>
            <a:ext cx="57803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tx1">
                    <a:lumMod val="50000"/>
                    <a:lumOff val="50000"/>
                  </a:schemeClr>
                </a:solidFill>
              </a:rPr>
              <a:t>http://54.206.103.30/</a:t>
            </a:r>
            <a:endParaRPr lang="en-US" sz="3200" b="1">
              <a:solidFill>
                <a:schemeClr val="tx1">
                  <a:lumMod val="50000"/>
                  <a:lumOff val="50000"/>
                </a:schemeClr>
              </a:solidFill>
              <a:cs typeface="Calibri"/>
            </a:endParaRPr>
          </a:p>
        </p:txBody>
      </p:sp>
    </p:spTree>
    <p:extLst>
      <p:ext uri="{BB962C8B-B14F-4D97-AF65-F5344CB8AC3E}">
        <p14:creationId xmlns:p14="http://schemas.microsoft.com/office/powerpoint/2010/main" val="21357182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Lab Equipment Sourcing</vt:lpstr>
      <vt:lpstr>Business Value and App goals</vt:lpstr>
      <vt:lpstr>Application Technology Stack</vt:lpstr>
      <vt:lpstr>Use cases and demonstration</vt:lpstr>
      <vt:lpstr>User Centred Design</vt:lpstr>
      <vt:lpstr>Future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2021-09-22T11:28:24Z</dcterms:created>
  <dcterms:modified xsi:type="dcterms:W3CDTF">2021-09-26T10:01:52Z</dcterms:modified>
</cp:coreProperties>
</file>