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70" r:id="rId9"/>
    <p:sldId id="260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0F206-7725-47C8-AC33-9B963A1C0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Team 3 Movie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9201F0-3BE4-47D8-8B20-A44B5EC160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06955" y="4033164"/>
            <a:ext cx="8378090" cy="1181206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Naheem Olaniyan, Nishchint Upadhyaya, Pierce Nordeng, Rakhi Karki, Zachary Vincent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85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872D5C94-A228-412C-B268-5350B3BECB8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61" y="1232360"/>
            <a:ext cx="6612856" cy="403384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B5A530E-E7B1-4C42-9700-FF8719D4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</a:rPr>
              <a:t>Highest Average Grossing Actors Of The Last 20 Years (1999-2018)</a:t>
            </a:r>
          </a:p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</a:rPr>
              <a:t>Daisey Ridley ($778,421,804)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</a:rPr>
              <a:t>Ellen DeGeneres ($486,295,561)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</a:rPr>
              <a:t>Craig T. Nelson ($435,011,418)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</a:rPr>
              <a:t>Gal Gadot ($412,563,408)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</a:rPr>
              <a:t>Chris Pratt ($410,148,156)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89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45CDC2-E892-4975-BC38-B1CCBA2F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99" y="643467"/>
            <a:ext cx="97738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1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2594-AE49-4219-A289-573DA4EA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Logistic Regression</a:t>
            </a: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2E6DC846-AE50-482F-9794-3ACD1BDB78D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2308" t="29173" r="22693" b="41425"/>
          <a:stretch/>
        </p:blipFill>
        <p:spPr bwMode="auto">
          <a:xfrm>
            <a:off x="514351" y="801377"/>
            <a:ext cx="11163299" cy="33568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E8CDF3A-25B7-4F49-9115-28980548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8"/>
            <a:ext cx="6028400" cy="117214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FEFEFE"/>
                </a:solidFill>
              </a:rPr>
              <a:t>Variables used; </a:t>
            </a:r>
            <a:r>
              <a:rPr lang="en-US" sz="1600" dirty="0" err="1">
                <a:solidFill>
                  <a:srgbClr val="FEFEFE"/>
                </a:solidFill>
              </a:rPr>
              <a:t>Ratings,Release</a:t>
            </a:r>
            <a:r>
              <a:rPr lang="en-US" sz="1600" dirty="0">
                <a:solidFill>
                  <a:srgbClr val="FEFEFE"/>
                </a:solidFill>
              </a:rPr>
              <a:t> Month, </a:t>
            </a:r>
            <a:r>
              <a:rPr lang="en-US" sz="1600" dirty="0" err="1">
                <a:solidFill>
                  <a:srgbClr val="FEFEFE"/>
                </a:solidFill>
              </a:rPr>
              <a:t>Director,Actor,Genre,Studio</a:t>
            </a:r>
            <a:endParaRPr lang="en-US" sz="1600" dirty="0">
              <a:solidFill>
                <a:srgbClr val="FEFEFE"/>
              </a:solidFill>
            </a:endParaRPr>
          </a:p>
          <a:p>
            <a:r>
              <a:rPr lang="en-US" sz="1600" dirty="0">
                <a:solidFill>
                  <a:srgbClr val="FEFEFE"/>
                </a:solidFill>
              </a:rPr>
              <a:t>R Squared = 0.917</a:t>
            </a:r>
          </a:p>
          <a:p>
            <a:r>
              <a:rPr lang="en-US" sz="1600" dirty="0">
                <a:solidFill>
                  <a:srgbClr val="FEFEFE"/>
                </a:solidFill>
              </a:rPr>
              <a:t>Adjusted R Squared = 0.414</a:t>
            </a:r>
          </a:p>
        </p:txBody>
      </p:sp>
    </p:spTree>
    <p:extLst>
      <p:ext uri="{BB962C8B-B14F-4D97-AF65-F5344CB8AC3E}">
        <p14:creationId xmlns:p14="http://schemas.microsoft.com/office/powerpoint/2010/main" val="323685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6C30-2550-413B-89E5-FB0C528D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4048-51FF-4988-BE51-08355AD2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access to reputable reviews</a:t>
            </a:r>
          </a:p>
          <a:p>
            <a:r>
              <a:rPr lang="en-US" sz="2400" dirty="0"/>
              <a:t>Unable to get information for some movies in dataset</a:t>
            </a:r>
          </a:p>
          <a:p>
            <a:r>
              <a:rPr lang="en-US" sz="2400" dirty="0"/>
              <a:t>Multiple genres/actors/directors for movies, had to choose the main one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82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7245-4242-418A-8011-28D3F190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258B-A651-4458-826D-EC96CB3F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factors that can determine the box-office success of a movie. Based on our dataset, these factors include the studio, actor, director, month of release and rating.</a:t>
            </a:r>
          </a:p>
          <a:p>
            <a:r>
              <a:rPr lang="en-US" dirty="0"/>
              <a:t>Therefore, the data that we collected can hugely benefit movie studios determine which actor-director combination can do a good job and generate the most revenue for a movie.</a:t>
            </a:r>
          </a:p>
          <a:p>
            <a:r>
              <a:rPr lang="en-US" dirty="0"/>
              <a:t>The data also benefits smaller theaters. Since they have fewer screens and have to decide what to show to maximize revenue.</a:t>
            </a:r>
          </a:p>
        </p:txBody>
      </p:sp>
    </p:spTree>
    <p:extLst>
      <p:ext uri="{BB962C8B-B14F-4D97-AF65-F5344CB8AC3E}">
        <p14:creationId xmlns:p14="http://schemas.microsoft.com/office/powerpoint/2010/main" val="3160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D07D-0D7A-4F90-B792-2FABA454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2E5C-5061-4781-8127-A412D4FC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81C8D-70E1-4865-9CD3-12BF41F56385}"/>
              </a:ext>
            </a:extLst>
          </p:cNvPr>
          <p:cNvSpPr txBox="1"/>
          <p:nvPr/>
        </p:nvSpPr>
        <p:spPr>
          <a:xfrm>
            <a:off x="873889" y="2621666"/>
            <a:ext cx="85421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Analyze box office performance (total gross revenue) for the top hundred movies per year in the last two decades (1999-2018) in order to see what possible variables might have an impact on the box office performance of a movie.</a:t>
            </a:r>
          </a:p>
        </p:txBody>
      </p:sp>
    </p:spTree>
    <p:extLst>
      <p:ext uri="{BB962C8B-B14F-4D97-AF65-F5344CB8AC3E}">
        <p14:creationId xmlns:p14="http://schemas.microsoft.com/office/powerpoint/2010/main" val="406879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CC73-2FAA-4387-A1D1-4D718655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B766-9D03-473E-A032-39A60072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Excel/Access cleaning/pairing</a:t>
            </a:r>
          </a:p>
          <a:p>
            <a:r>
              <a:rPr lang="en-US" dirty="0"/>
              <a:t>Python/</a:t>
            </a:r>
            <a:r>
              <a:rPr lang="en-US" dirty="0" err="1"/>
              <a:t>Jupyter</a:t>
            </a:r>
            <a:r>
              <a:rPr lang="en-US" dirty="0"/>
              <a:t> for model</a:t>
            </a:r>
          </a:p>
        </p:txBody>
      </p:sp>
    </p:spTree>
    <p:extLst>
      <p:ext uri="{BB962C8B-B14F-4D97-AF65-F5344CB8AC3E}">
        <p14:creationId xmlns:p14="http://schemas.microsoft.com/office/powerpoint/2010/main" val="33648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Content Placeholder 6">
            <a:extLst>
              <a:ext uri="{FF2B5EF4-FFF2-40B4-BE49-F238E27FC236}">
                <a16:creationId xmlns:a16="http://schemas.microsoft.com/office/drawing/2014/main" id="{AF50941F-A71F-4D73-8FB9-B5B714CD1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67" y="786900"/>
            <a:ext cx="6010465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8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C0AFF4-DE24-4460-B365-201169FBF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0A3E5-A8DE-4902-A3AC-BB854365F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CB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DDE43-187D-4801-B09E-F3D6A98918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041" y="1868952"/>
            <a:ext cx="4837359" cy="3120096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7A8190E-767D-4E61-943F-83A65FE54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CB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DCE24C-51F1-4DDE-BE40-62BDED0E9D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895" y="1868952"/>
            <a:ext cx="4837359" cy="3120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3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BECA77-D94D-4788-A3C9-5917F409C5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905" y="389256"/>
            <a:ext cx="10865627" cy="5988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382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253F2-3D6B-4754-A971-A3CFAADC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Studio Number of Movies and Total Gross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A0FB756-7D4D-444E-8BEE-38F263CC98A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3" y="2349498"/>
            <a:ext cx="7789661" cy="443905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0520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15BFABB-9D7A-4982-A507-0CAB16C11AF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61" y="976112"/>
            <a:ext cx="6612856" cy="454633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6BB0F9-D29C-4A96-9E70-32B4FFD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526649"/>
            <a:ext cx="3575737" cy="551471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Actors may work well with a certain director.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There are combinations in this where they have worked together for different movies.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Examples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Studios can use this data when planning a new movie.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35E84-328A-4448-A94B-5FC52F1A9EC1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Low rating movies can also be a box office success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Chris Pratt and Will Smith are good examples in this visualization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These actors have a higher chance of making a movie a success.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Benefits Studios and Directors.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40D868-9D2F-4457-897C-CD9E15B575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5580" y="1485535"/>
            <a:ext cx="7008471" cy="434810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19217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2</vt:lpstr>
      <vt:lpstr>Quotable</vt:lpstr>
      <vt:lpstr>Team 3 Movie Analysis</vt:lpstr>
      <vt:lpstr>Business Problem</vt:lpstr>
      <vt:lpstr>Methodology</vt:lpstr>
      <vt:lpstr>PowerPoint Presentation</vt:lpstr>
      <vt:lpstr>PowerPoint Presentation</vt:lpstr>
      <vt:lpstr>PowerPoint Presentation</vt:lpstr>
      <vt:lpstr>Studio Number of Movies and Total Gross</vt:lpstr>
      <vt:lpstr>PowerPoint Presentation</vt:lpstr>
      <vt:lpstr>PowerPoint Presentation</vt:lpstr>
      <vt:lpstr>PowerPoint Presentation</vt:lpstr>
      <vt:lpstr>PowerPoint Presentation</vt:lpstr>
      <vt:lpstr>Logistic Regression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Movie Analysis</dc:title>
  <dc:creator>Pierce Nordeng</dc:creator>
  <cp:lastModifiedBy>Pierce Nordeng</cp:lastModifiedBy>
  <cp:revision>2</cp:revision>
  <dcterms:created xsi:type="dcterms:W3CDTF">2019-04-29T02:38:59Z</dcterms:created>
  <dcterms:modified xsi:type="dcterms:W3CDTF">2019-04-29T02:45:53Z</dcterms:modified>
</cp:coreProperties>
</file>