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12.jpeg" ContentType="image/jpeg"/>
  <Override PartName="/ppt/media/image8.png" ContentType="image/png"/>
  <Override PartName="/ppt/media/image14.jpeg" ContentType="image/jpeg"/>
  <Override PartName="/ppt/media/image11.png" ContentType="image/png"/>
  <Override PartName="/ppt/media/image19.jpeg" ContentType="image/jpeg"/>
  <Override PartName="/ppt/media/image22.png" ContentType="image/png"/>
  <Override PartName="/ppt/media/image21.jpeg" ContentType="image/jpe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20.png" ContentType="image/png"/>
  <Override PartName="/ppt/media/image7.jpeg" ContentType="image/jpeg"/>
  <Override PartName="/ppt/media/image1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A38199D-B183-4EBB-B240-3A1165774C7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C31482-72A7-449E-8834-AE30E48784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615130-D2A5-4DF6-BA88-C68260E8E4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D5ECB1-554E-4A21-B400-344D37C46AE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6410AC-94BF-41C4-8B34-2E9755AC4F2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4E0719-66E4-4384-81B0-CDB3671D85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601D70-0C56-4EEA-934F-ADC3D928E14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6625AE-2DB8-4DE8-9371-5D93974A88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877DBC-E995-4DE7-B2FA-85F6F8B078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1D329B-7376-4ADE-B180-8A6BCBE8AC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4EE8D1-D173-4F4A-AA66-DEB429A118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9C19CD-17F1-497D-8463-0CA68A0982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3DB275-FCFA-488B-B637-FAA12ED601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9379AC-189E-4D2B-9466-1E9C44B7C3A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2C4F3A-69B6-40C9-9585-BFC04319F5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5341BF-578C-4F77-8A20-F7193F13F30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914400" y="2259000"/>
            <a:ext cx="8229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914400" y="5288400"/>
            <a:ext cx="1035972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222960" y="45720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91440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/>
          </p:nvPr>
        </p:nvSpPr>
        <p:spPr>
          <a:xfrm>
            <a:off x="6222960" y="5288400"/>
            <a:ext cx="505548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41720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7920360" y="45720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/>
          </p:nvPr>
        </p:nvSpPr>
        <p:spPr>
          <a:xfrm>
            <a:off x="9144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/>
          </p:nvPr>
        </p:nvSpPr>
        <p:spPr>
          <a:xfrm>
            <a:off x="441720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/>
          </p:nvPr>
        </p:nvSpPr>
        <p:spPr>
          <a:xfrm>
            <a:off x="7920360" y="5288400"/>
            <a:ext cx="3335760" cy="6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00000"/>
                </a:solidFill>
                <a:latin typeface="Book Antiqua"/>
                <a:ea typeface="Book Antiqua"/>
              </a:rPr>
              <a:t>Title Placeholder</a:t>
            </a:r>
            <a:endParaRPr b="0" lang="en-IN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Book Antiqua"/>
              </a:rPr>
              <a:t>Subtitle Placeholder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914400" y="914400"/>
            <a:ext cx="10359720" cy="502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body Placeholder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58880" y="1828800"/>
            <a:ext cx="10186200" cy="18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i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l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P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l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a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c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h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o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l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d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latin typeface="Book Antiqua"/>
                <a:ea typeface="Book Antiqua"/>
              </a:rPr>
              <a:t>r</a:t>
            </a:r>
            <a:endParaRPr b="0" lang="en-IN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8880" y="3657600"/>
            <a:ext cx="11274120" cy="18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Book Antiqua"/>
              </a:rPr>
              <a:t>Subtitle Placeholder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  <a:ea typeface="Book Antiqua"/>
              </a:rPr>
              <a:t>Title Placeholder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14400" y="2286000"/>
            <a:ext cx="10359720" cy="39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14400" y="1828800"/>
            <a:ext cx="5179680" cy="39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440" y="1828800"/>
            <a:ext cx="5179680" cy="39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212080" y="914400"/>
            <a:ext cx="59432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  <a:ea typeface="Book Antiqua"/>
              </a:rPr>
              <a:t>Title Placeholder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12720" y="667440"/>
            <a:ext cx="4242600" cy="554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29200" y="2286000"/>
            <a:ext cx="624492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Book Antiqua"/>
                <a:ea typeface="Book Antiqua"/>
              </a:rPr>
              <a:t>Title Placeholder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14400" y="1828800"/>
            <a:ext cx="502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Book Antiqua"/>
              </a:rPr>
              <a:t>Subheading Placeholder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400800" y="1828800"/>
            <a:ext cx="502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Book Antiqua"/>
              </a:rPr>
              <a:t>Second Subheading Placeholder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914400" y="2743200"/>
            <a:ext cx="5028840" cy="320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Book Antiqua"/>
              </a:rPr>
              <a:t>Content Placeholder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400800" y="2743200"/>
            <a:ext cx="5028840" cy="320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Book Antiqua"/>
              </a:rPr>
              <a:t>Second Content Placeholder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Book Antiqua"/>
                <a:ea typeface="Book Antiqua"/>
              </a:rPr>
              <a:t>Title Placeholder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4860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  <a:ea typeface="Book Antiqua"/>
              </a:rPr>
              <a:t>Title Placeholder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583680" y="914400"/>
            <a:ext cx="5028840" cy="54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Book Antiqua"/>
              </a:rPr>
              <a:t>Content Placeholder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914400" y="22860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Book Antiqua"/>
                <a:ea typeface="Book Antiqua"/>
              </a:rPr>
              <a:t>Caption Placeholder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4860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  <a:ea typeface="Book Antiqua"/>
              </a:rPr>
              <a:t>Book Antiqua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583680" y="914400"/>
            <a:ext cx="5486040" cy="54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Picture Placeholder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57200" y="2286000"/>
            <a:ext cx="54860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Book Antiqua"/>
              </a:rPr>
              <a:t>Caption Placeholder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0"/>
          <p:cNvSpPr/>
          <p:nvPr/>
        </p:nvSpPr>
        <p:spPr>
          <a:xfrm>
            <a:off x="457200" y="457200"/>
            <a:ext cx="11274120" cy="5943240"/>
          </a:xfrm>
          <a:prstGeom prst="rect">
            <a:avLst/>
          </a:prstGeom>
          <a:solidFill>
            <a:srgbClr val="faf4f4"/>
          </a:solidFill>
          <a:ln w="0">
            <a:noFill/>
          </a:ln>
          <a:effectLst>
            <a:outerShdw algn="bl" blurRad="190440" dir="2700000" dist="25455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914400" y="438840"/>
            <a:ext cx="10359720" cy="107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Book Antiqua"/>
                <a:ea typeface="Book Antiqua"/>
              </a:rPr>
              <a:t>Title Placeholder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31080" y="5303520"/>
            <a:ext cx="331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31080" y="1755720"/>
            <a:ext cx="3318840" cy="331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Picture Placeholder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398120" y="5303520"/>
            <a:ext cx="331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4398120" y="1755720"/>
            <a:ext cx="3318840" cy="331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Picture Placeholder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body"/>
          </p:nvPr>
        </p:nvSpPr>
        <p:spPr>
          <a:xfrm>
            <a:off x="8092440" y="5303520"/>
            <a:ext cx="331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 type="body"/>
          </p:nvPr>
        </p:nvSpPr>
        <p:spPr>
          <a:xfrm>
            <a:off x="8092440" y="1755720"/>
            <a:ext cx="3318840" cy="331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Picture Placeholder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 1"/>
          <p:cNvSpPr/>
          <p:nvPr/>
        </p:nvSpPr>
        <p:spPr>
          <a:xfrm>
            <a:off x="9144000" y="6515280"/>
            <a:ext cx="27428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41c76"/>
                </a:solidFill>
                <a:latin typeface="Book Antiqua"/>
                <a:ea typeface="Book Antiqua"/>
              </a:rPr>
              <a:t>Made with Ai Flavoured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4" name="PlaceHolder 8"/>
          <p:cNvSpPr>
            <a:spLocks noGrp="1"/>
          </p:cNvSpPr>
          <p:nvPr>
            <p:ph type="body"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Book Antiqua"/>
                <a:ea typeface="Book Antiqua"/>
              </a:rPr>
              <a:t>SlideNumber Placeholder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97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90909"/>
                </a:solidFill>
                <a:latin typeface="Book Antiqua"/>
                <a:ea typeface="Book Antiqua"/>
              </a:rPr>
              <a:t>Customs Excise &amp; Service Tax Appellate Tribunal</a:t>
            </a:r>
            <a:endParaRPr b="0" lang="en-IN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31212"/>
                </a:solidFill>
                <a:latin typeface="Book Antiqua"/>
                <a:ea typeface="Book Antiqua"/>
              </a:rPr>
              <a:t>Case Overview: Customs Appeal No. 20132 - 20135 of 2023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1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90909"/>
                </a:solidFill>
                <a:latin typeface="Book Antiqua"/>
                <a:ea typeface="Book Antiqua"/>
              </a:rPr>
              <a:t>Respondent's Arguments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914400" y="2286000"/>
            <a:ext cx="10359720" cy="39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1. Royalty and advertisement costs are part of transaction value 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2. Payment of royalty is a condition for sale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3. Advertisement costs are not post-sale events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4. Royalty related to imported goods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5. Appellant and suppliers are related parties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10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914400" y="1828800"/>
            <a:ext cx="5179680" cy="3931560"/>
          </a:xfrm>
          <a:prstGeom prst="rect">
            <a:avLst/>
          </a:prstGeom>
          <a:noFill/>
          <a:ln w="0">
            <a:noFill/>
          </a:ln>
        </p:spPr>
        <p:txBody>
          <a:bodyPr lIns="2520" rIns="2520" tIns="2520" bIns="2520" anchor="t">
            <a:no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/>
          </p:nvPr>
        </p:nvSpPr>
        <p:spPr>
          <a:xfrm>
            <a:off x="6094440" y="1828800"/>
            <a:ext cx="5179680" cy="39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54860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90909"/>
                </a:solidFill>
                <a:latin typeface="Book Antiqua"/>
                <a:ea typeface="Book Antiqua"/>
              </a:rPr>
              <a:t>Tribunal's Final Order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77" name="Image 0" descr="https://img.freepik.com/premium-photo/highly-detailed-3d-character-with-futuristic-cyberpunk-aesthetic-standing-dynamic-pose-w_979520-28690.jpg"/>
          <p:cNvPicPr/>
          <p:nvPr/>
        </p:nvPicPr>
        <p:blipFill>
          <a:blip r:embed="rId2"/>
          <a:stretch/>
        </p:blipFill>
        <p:spPr>
          <a:xfrm>
            <a:off x="6213960" y="457200"/>
            <a:ext cx="5515200" cy="5940000"/>
          </a:xfrm>
          <a:prstGeom prst="rect">
            <a:avLst/>
          </a:prstGeom>
          <a:ln w="0">
            <a:noFill/>
          </a:ln>
        </p:spPr>
      </p:pic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673200" y="2286000"/>
            <a:ext cx="54860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The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Trib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una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l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set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asi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de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the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imp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ugn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ed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ord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er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and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allo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we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d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the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app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eals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wit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h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con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seq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uen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tial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reli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efs.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11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4860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90909"/>
                </a:solidFill>
                <a:latin typeface="Book Antiqua"/>
                <a:ea typeface="Book Antiqua"/>
              </a:rPr>
              <a:t>Key Findings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6583680" y="914400"/>
            <a:ext cx="5028840" cy="54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1. Royalty not related to imported raw materials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2. Advertisement costs are post-import activities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3. No evidence of related parties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4. No justification for extended period invocation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5. Appellant's claims justified based on legal precedents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914400" y="22860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Summary of the Tribunal's key findings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12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Image 0" descr="https://images.pexels.com/photos/355508/pexels-photo-355508.jpeg?auto=compress&amp;cs=tinysrgb&amp;dpr=1&amp;w=500"/>
          <p:cNvPicPr/>
          <p:nvPr/>
        </p:nvPicPr>
        <p:blipFill>
          <a:blip r:embed="rId1"/>
          <a:stretch/>
        </p:blipFill>
        <p:spPr>
          <a:xfrm>
            <a:off x="914400" y="914400"/>
            <a:ext cx="10359720" cy="5028840"/>
          </a:xfrm>
          <a:prstGeom prst="rect">
            <a:avLst/>
          </a:prstGeom>
          <a:ln w="0">
            <a:noFill/>
          </a:ln>
        </p:spPr>
      </p:pic>
      <p:sp>
        <p:nvSpPr>
          <p:cNvPr id="485" name="PlaceHolder 1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13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90909"/>
                </a:solidFill>
                <a:latin typeface="Book Antiqua"/>
                <a:ea typeface="Book Antiqua"/>
              </a:rPr>
              <a:t>Case Conclusion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7" name="Image 0" descr="https://www.befunky.com/images/prismic/1f427434-7ca0-46b2-b5d1-7d31843859b6_funky-focus-red-flower-field-after.jpeg?auto=avif,webp&amp;format=jpg&amp;width=863"/>
          <p:cNvPicPr/>
          <p:nvPr/>
        </p:nvPicPr>
        <p:blipFill>
          <a:blip r:embed="rId2"/>
          <a:stretch/>
        </p:blipFill>
        <p:spPr>
          <a:xfrm>
            <a:off x="1251720" y="1282680"/>
            <a:ext cx="9600840" cy="5146560"/>
          </a:xfrm>
          <a:prstGeom prst="rect">
            <a:avLst/>
          </a:prstGeom>
          <a:ln w="0">
            <a:noFill/>
          </a:ln>
        </p:spPr>
      </p:pic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14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914400" y="64008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90909"/>
                </a:solidFill>
                <a:latin typeface="Book Antiqua"/>
                <a:ea typeface="Book Antiqua"/>
              </a:rPr>
              <a:t>Thank You</a:t>
            </a:r>
            <a:endParaRPr b="0" lang="en-IN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914400" y="45720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31212"/>
                </a:solidFill>
                <a:latin typeface="Book Antiqua"/>
                <a:ea typeface="Book Antiqua"/>
              </a:rPr>
              <a:t>For more information, please contact us.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15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758880" y="1828800"/>
            <a:ext cx="10186200" cy="18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90909"/>
                </a:solidFill>
                <a:latin typeface="Book Antiqua"/>
                <a:ea typeface="Book Antiqua"/>
              </a:rPr>
              <a:t>Introduction</a:t>
            </a:r>
            <a:endParaRPr b="0" lang="en-IN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758880" y="3657600"/>
            <a:ext cx="11274120" cy="18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31212"/>
                </a:solidFill>
                <a:latin typeface="Book Antiqua"/>
                <a:ea typeface="Book Antiqua"/>
              </a:rPr>
              <a:t>Overview of the Case and Key Parties Involved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2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90909"/>
                </a:solidFill>
                <a:latin typeface="Book Antiqua"/>
                <a:ea typeface="Book Antiqua"/>
              </a:rPr>
              <a:t>Case Background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914400" y="2286000"/>
            <a:ext cx="10359720" cy="39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1. The case involves the valuation of imported goods by Page Industries Ltd. 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2. Page Industries is the sole distributor of Jockey International USA and Speedo International UK. 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3. The dispute centers around the addition of royalty and advertisement costs to the transaction value. 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3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914400" y="1828800"/>
            <a:ext cx="5179680" cy="3931560"/>
          </a:xfrm>
          <a:prstGeom prst="rect">
            <a:avLst/>
          </a:prstGeom>
          <a:noFill/>
          <a:ln w="0">
            <a:noFill/>
          </a:ln>
        </p:spPr>
        <p:txBody>
          <a:bodyPr lIns="2520" rIns="2520" tIns="2520" bIns="2520" anchor="t">
            <a:no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/>
          </p:nvPr>
        </p:nvSpPr>
        <p:spPr>
          <a:xfrm>
            <a:off x="6094440" y="1828800"/>
            <a:ext cx="5179680" cy="39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212080" y="914400"/>
            <a:ext cx="59432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90909"/>
                </a:solidFill>
                <a:latin typeface="Book Antiqua"/>
                <a:ea typeface="Book Antiqua"/>
              </a:rPr>
              <a:t>Key Parties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612720" y="667440"/>
            <a:ext cx="4242600" cy="554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1. Appellant: Page Industries Ltd.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2. Respondent: Commissioner of Customs, Bangalore 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5029200" y="2286000"/>
            <a:ext cx="624492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1. Representatives: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2. Mr. D.B. Shroff, Advocate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3. Mr. Sanjeev Nair, Advocate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4. Ms. Rukmani Menon, Advocate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4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90909"/>
                </a:solidFill>
                <a:latin typeface="Book Antiqua"/>
                <a:ea typeface="Book Antiqua"/>
              </a:rPr>
              <a:t>Customs Valuation Rules 2007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914400" y="1828800"/>
            <a:ext cx="502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90909"/>
                </a:solidFill>
                <a:latin typeface="Book Antiqua"/>
                <a:ea typeface="Book Antiqua"/>
              </a:rPr>
              <a:t>Rule 10(1)(c)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6400800" y="1828800"/>
            <a:ext cx="502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90909"/>
                </a:solidFill>
                <a:latin typeface="Book Antiqua"/>
                <a:ea typeface="Book Antiqua"/>
              </a:rPr>
              <a:t>Rule 10(1)(e)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914400" y="2743200"/>
            <a:ext cx="5028840" cy="320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1. Royalty directly related to imported goods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2. Royalty paid by buyer to seller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3. Royalty as a condition of sale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4. Royalty not included in the value of imported goods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5. Applicable to both licensed and distributed products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6400800" y="2743200"/>
            <a:ext cx="5028840" cy="320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1. Advertisement costs related to imported goods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2. Costs incurred by buyer for seller's benefit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3. Costs as a condition of sale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4. Costs not included in the transaction value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5. Applicable to post-import activities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5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5972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90909"/>
                </a:solidFill>
                <a:latin typeface="Book Antiqua"/>
                <a:ea typeface="Book Antiqua"/>
              </a:rPr>
              <a:t>Visual Representation of Case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0" name="Image 0" descr="https://letsenhance.io/static/8f5e523ee6b2479e26ecc91b9c25261e/1015f/MainAfter.jpg"/>
          <p:cNvPicPr/>
          <p:nvPr/>
        </p:nvPicPr>
        <p:blipFill>
          <a:blip r:embed="rId2"/>
          <a:stretch/>
        </p:blipFill>
        <p:spPr>
          <a:xfrm>
            <a:off x="914400" y="1371600"/>
            <a:ext cx="9600840" cy="5028840"/>
          </a:xfrm>
          <a:prstGeom prst="rect">
            <a:avLst/>
          </a:prstGeom>
          <a:ln w="0">
            <a:noFill/>
          </a:ln>
        </p:spPr>
      </p:pic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6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4860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90909"/>
                </a:solidFill>
                <a:latin typeface="Book Antiqua"/>
                <a:ea typeface="Book Antiqua"/>
              </a:rPr>
              <a:t>Appellant's Arguments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6583680" y="914400"/>
            <a:ext cx="5028840" cy="54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1. Royalty already taxed under IGST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2. No evidence of higher contemporaneous sales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3. Royalty not directly related to imported goods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4. No cogent reason for invoice price rejection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5. Royalty paid to third parties not included in transaction value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914400" y="22860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31212"/>
                </a:solidFill>
                <a:latin typeface="Book Antiqua"/>
                <a:ea typeface="Book Antiqua"/>
              </a:rPr>
              <a:t>Key points presented by the appellant's counsel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7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4860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90909"/>
                </a:solidFill>
                <a:latin typeface="Book Antiqua"/>
                <a:ea typeface="Book Antiqua"/>
              </a:rPr>
              <a:t>Legal Precedents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7" name="Image 0" descr="https://cdn.pixabay.com/photo/2015/04/23/22/00/tree-736885_640.jpg"/>
          <p:cNvPicPr/>
          <p:nvPr/>
        </p:nvPicPr>
        <p:blipFill>
          <a:blip r:embed="rId2"/>
          <a:stretch/>
        </p:blipFill>
        <p:spPr>
          <a:xfrm>
            <a:off x="6583680" y="914400"/>
            <a:ext cx="5486040" cy="5486040"/>
          </a:xfrm>
          <a:prstGeom prst="rect">
            <a:avLst/>
          </a:prstGeom>
          <a:ln w="0">
            <a:noFill/>
          </a:ln>
        </p:spPr>
      </p:pic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457200" y="2286000"/>
            <a:ext cx="54860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CC (Imports), Mumbai Vs Bayer Corp Science Ltd (2015)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M/s Indo Rubber &amp; Plastics Works Vs CC, New Delhi (2020)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M/s Kruger Ventilation Indus Vs CC (2022)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 </a:t>
            </a:r>
            <a:r>
              <a:rPr b="0" lang="en-US" sz="1800" spc="-1" strike="noStrike">
                <a:solidFill>
                  <a:srgbClr val="131212"/>
                </a:solidFill>
                <a:latin typeface="Book Antiqua"/>
                <a:ea typeface="Book Antiqua"/>
              </a:rPr>
              <a:t>M/s Sandvik Asia Pvt Ltd Vs CC (2015)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8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914400" y="438840"/>
            <a:ext cx="10359720" cy="107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90909"/>
                </a:solidFill>
                <a:latin typeface="Book Antiqua"/>
                <a:ea typeface="Book Antiqua"/>
              </a:rPr>
              <a:t>Tribunal Members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631080" y="5303520"/>
            <a:ext cx="331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31212"/>
                </a:solidFill>
                <a:latin typeface="Book Antiqua"/>
                <a:ea typeface="Book Antiqua"/>
              </a:rPr>
              <a:t>Hon'ble Mr. P.A. Augustian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4398120" y="5303520"/>
            <a:ext cx="331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31212"/>
                </a:solidFill>
                <a:latin typeface="Book Antiqua"/>
                <a:ea typeface="Book Antiqua"/>
              </a:rPr>
              <a:t>Hon'ble Ms. R. Bhagya Devi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8092440" y="5303520"/>
            <a:ext cx="33188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31212"/>
                </a:solidFill>
                <a:latin typeface="Book Antiqua"/>
                <a:ea typeface="Book Antiqua"/>
              </a:rPr>
              <a:t>Mr. K.A. Jathin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Shape 4"/>
          <p:cNvSpPr/>
          <p:nvPr/>
        </p:nvSpPr>
        <p:spPr>
          <a:xfrm>
            <a:off x="640080" y="1764720"/>
            <a:ext cx="3300480" cy="3291480"/>
          </a:xfrm>
          <a:prstGeom prst="rect">
            <a:avLst/>
          </a:prstGeom>
          <a:solidFill>
            <a:srgbClr val="1e1c1d"/>
          </a:solidFill>
          <a:ln w="0">
            <a:noFill/>
          </a:ln>
          <a:effectLst>
            <a:outerShdw algn="bl" blurRad="228600" dir="2700000" dist="25455" kx="0" ky="0" rotWithShape="0" sx="100000" sy="100000">
              <a:srgbClr val="1e1c1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" name="Shape 5"/>
          <p:cNvSpPr/>
          <p:nvPr/>
        </p:nvSpPr>
        <p:spPr>
          <a:xfrm>
            <a:off x="4407480" y="1764720"/>
            <a:ext cx="3300480" cy="3300480"/>
          </a:xfrm>
          <a:prstGeom prst="rect">
            <a:avLst/>
          </a:prstGeom>
          <a:solidFill>
            <a:srgbClr val="1e1c1d"/>
          </a:solidFill>
          <a:ln w="0">
            <a:noFill/>
          </a:ln>
          <a:effectLst>
            <a:outerShdw algn="bl" blurRad="228600" dir="2700000" dist="25455" kx="0" ky="0" rotWithShape="0" sx="100000" sy="100000">
              <a:srgbClr val="1e1c1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6" name="Shape 6"/>
          <p:cNvSpPr/>
          <p:nvPr/>
        </p:nvSpPr>
        <p:spPr>
          <a:xfrm>
            <a:off x="8101440" y="1764720"/>
            <a:ext cx="3300480" cy="3200040"/>
          </a:xfrm>
          <a:prstGeom prst="rect">
            <a:avLst/>
          </a:prstGeom>
          <a:solidFill>
            <a:srgbClr val="1e1c1d"/>
          </a:solidFill>
          <a:ln w="0">
            <a:noFill/>
          </a:ln>
          <a:effectLst>
            <a:outerShdw algn="bl" blurRad="228600" dir="2700000" dist="25455" kx="0" ky="0" rotWithShape="0" sx="100000" sy="100000">
              <a:srgbClr val="1e1c1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67" name="Image 0" descr="https://img.freepik.com/free-photo/painting-mountain-lake-with-mountain-background_188544-9126.jpg"/>
          <p:cNvPicPr/>
          <p:nvPr/>
        </p:nvPicPr>
        <p:blipFill>
          <a:blip r:embed="rId2"/>
          <a:stretch/>
        </p:blipFill>
        <p:spPr>
          <a:xfrm>
            <a:off x="631080" y="1755720"/>
            <a:ext cx="3318840" cy="3318840"/>
          </a:xfrm>
          <a:prstGeom prst="rect">
            <a:avLst/>
          </a:prstGeom>
          <a:ln w="0">
            <a:noFill/>
          </a:ln>
        </p:spPr>
      </p:pic>
      <p:pic>
        <p:nvPicPr>
          <p:cNvPr id="468" name="Image 1" descr="https://sm.mashable.com/t/mashable_me/photo/default/new-project-1_tecm.1248.jpg"/>
          <p:cNvPicPr/>
          <p:nvPr/>
        </p:nvPicPr>
        <p:blipFill>
          <a:blip r:embed="rId3"/>
          <a:stretch/>
        </p:blipFill>
        <p:spPr>
          <a:xfrm>
            <a:off x="4398120" y="1755720"/>
            <a:ext cx="3318840" cy="3318840"/>
          </a:xfrm>
          <a:prstGeom prst="rect">
            <a:avLst/>
          </a:prstGeom>
          <a:ln w="0">
            <a:noFill/>
          </a:ln>
        </p:spPr>
      </p:pic>
      <p:pic>
        <p:nvPicPr>
          <p:cNvPr id="469" name="Image 2" descr="https://img.freepik.com/premium-photo/female-character-photo-ai-generated_980993-1160.jpg?w=360"/>
          <p:cNvPicPr/>
          <p:nvPr/>
        </p:nvPicPr>
        <p:blipFill>
          <a:blip r:embed="rId4"/>
          <a:stretch/>
        </p:blipFill>
        <p:spPr>
          <a:xfrm>
            <a:off x="8092440" y="1755720"/>
            <a:ext cx="3318840" cy="3318840"/>
          </a:xfrm>
          <a:prstGeom prst="rect">
            <a:avLst/>
          </a:prstGeom>
          <a:ln w="0">
            <a:noFill/>
          </a:ln>
        </p:spPr>
      </p:pic>
      <p:sp>
        <p:nvSpPr>
          <p:cNvPr id="470" name="PlaceHolder 5"/>
          <p:cNvSpPr>
            <a:spLocks noGrp="1"/>
          </p:cNvSpPr>
          <p:nvPr>
            <p:ph/>
          </p:nvPr>
        </p:nvSpPr>
        <p:spPr>
          <a:xfrm>
            <a:off x="457200" y="6515280"/>
            <a:ext cx="639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131212"/>
                </a:solidFill>
                <a:latin typeface="Book Antiqua"/>
                <a:ea typeface="Book Antiqua"/>
              </a:rPr>
              <a:t>9</a:t>
            </a:r>
            <a:endParaRPr b="0" lang="en-IN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2024-06-10T10:34:59Z</dcterms:created>
  <dc:creator>Sourabh</dc:creator>
  <dc:description/>
  <dc:language>en-IN</dc:language>
  <cp:lastModifiedBy/>
  <dcterms:modified xsi:type="dcterms:W3CDTF">2024-06-10T16:34:27Z</dcterms:modified>
  <cp:revision>2</cp:revision>
  <dc:subject>PptxGenJS Presentation</dc:subject>
  <dc:title>biomePresentationTheme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15</vt:i4>
  </property>
</Properties>
</file>