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E0C0C"/>
                </a:solidFill>
                <a:latin typeface="Arial" pitchFamily="34" charset="0"/>
                <a:ea typeface="Arial" pitchFamily="34" charset="-122"/>
                <a:cs typeface="Arial" pitchFamily="34" charset="-120"/>
              </a:defRPr>
            </a:lvl1pPr>
          </a:lstStyle>
          <a:p>
            <a:pPr algn="ctr"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914400" y="1417320"/>
            <a:ext cx="10433304" cy="5029200"/>
          </a:xfrm>
          <a:prstGeom prst="rect">
            <a:avLst/>
          </a:prstGeom>
          <a:noFill/>
          <a:ln/>
        </p:spPr>
        <p:txBody>
          <a:bodyPr wrap="square" rtlCol="0"/>
          <a:lstStyle>
            <a:lvl1pPr algn="l" indent="0" marL="0">
              <a:buNone/>
              <a:defRPr lang="en-US" sz="2600" dirty="0">
                <a:solidFill>
                  <a:srgbClr val="0E0C0C"/>
                </a:solidFill>
                <a:latin typeface="Arial" pitchFamily="34" charset="0"/>
                <a:ea typeface="Arial" pitchFamily="34" charset="-122"/>
                <a:cs typeface="Arial" pitchFamily="34" charset="-120"/>
              </a:defRPr>
            </a:lvl1pPr>
          </a:lstStyle>
          <a:p>
            <a:pPr algn="l" indent="0" marL="0">
              <a:buNone/>
            </a:pPr>
            <a:r>
              <a:rPr lang="en-US" sz="2600" dirty="0">
                <a:solidFill>
                  <a:srgbClr val="0E0C0C"/>
                </a:solidFill>
                <a:latin typeface="Arial" pitchFamily="34" charset="0"/>
                <a:ea typeface="Arial" pitchFamily="34" charset="-122"/>
                <a:cs typeface="Arial" pitchFamily="34" charset="-120"/>
              </a:rPr>
              <a:t>Content Placeholder</a:t>
            </a:r>
            <a:endParaRPr lang="en-US" sz="2600" dirty="0"/>
          </a:p>
        </p:txBody>
      </p:sp>
      <p:sp>
        <p:nvSpPr>
          <p:cNvPr id="5" name="Text 1"/>
          <p:cNvSpPr/>
          <p:nvPr/>
        </p:nvSpPr>
        <p:spPr>
          <a:xfrm>
            <a:off x="914400" y="3657600"/>
            <a:ext cx="11155680" cy="59436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solidFill>
                  <a:srgbClr val="0E0C0C"/>
                </a:solidFill>
                <a:latin typeface="Arial" pitchFamily="34" charset="0"/>
                <a:ea typeface="Arial" pitchFamily="34" charset="-122"/>
                <a:cs typeface="Arial" pitchFamily="34" charset="-120"/>
              </a:defRPr>
            </a:lvl1pPr>
          </a:lstStyle>
          <a:p>
            <a:pPr algn="ctr"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914400" y="3429000"/>
            <a:ext cx="10433304" cy="2743200"/>
          </a:xfrm>
          <a:prstGeom prst="rect">
            <a:avLst/>
          </a:prstGeom>
          <a:noFill/>
          <a:ln/>
        </p:spPr>
        <p:txBody>
          <a:bodyPr wrap="square" rtlCol="0"/>
          <a:lstStyle>
            <a:lvl1pPr algn="l" indent="0" marL="0">
              <a:buNone/>
              <a:defRPr lang="en-US" sz="2000" dirty="0">
                <a:solidFill>
                  <a:srgbClr val="0E0C0C"/>
                </a:solidFill>
                <a:latin typeface="Arial" pitchFamily="34" charset="0"/>
                <a:ea typeface="Arial" pitchFamily="34" charset="-122"/>
                <a:cs typeface="Arial" pitchFamily="34" charset="-120"/>
              </a:defRPr>
            </a:lvl1pPr>
          </a:lstStyle>
          <a:p>
            <a:pPr algn="l" indent="0" marL="0">
              <a:buNone/>
            </a:pPr>
            <a:r>
              <a:rPr lang="en-US" sz="2000" dirty="0">
                <a:solidFill>
                  <a:srgbClr val="0E0C0C"/>
                </a:solidFill>
                <a:latin typeface="Arial" pitchFamily="34" charset="0"/>
                <a:ea typeface="Arial" pitchFamily="34" charset="-122"/>
                <a:cs typeface="Arial" pitchFamily="34" charset="-120"/>
              </a:rPr>
              <a:t>Content Placeholder</a:t>
            </a:r>
            <a:endParaRPr lang="en-US" sz="2000" dirty="0"/>
          </a:p>
        </p:txBody>
      </p:sp>
      <p:sp>
        <p:nvSpPr>
          <p:cNvPr id="5" name="Text 1"/>
          <p:cNvSpPr/>
          <p:nvPr/>
        </p:nvSpPr>
        <p:spPr>
          <a:xfrm>
            <a:off x="914400" y="3657600"/>
            <a:ext cx="11155680" cy="54864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1011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E0C0C"/>
                </a:solidFill>
                <a:latin typeface="Arial" pitchFamily="34" charset="0"/>
                <a:ea typeface="Arial" pitchFamily="34" charset="-122"/>
                <a:cs typeface="Arial" pitchFamily="34" charset="-120"/>
              </a:defRPr>
            </a:lvl1pPr>
          </a:lstStyle>
          <a:p>
            <a:pPr algn="ctr"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914400" y="1417320"/>
            <a:ext cx="10433304" cy="5029200"/>
          </a:xfrm>
          <a:prstGeom prst="rect">
            <a:avLst/>
          </a:prstGeom>
          <a:noFill/>
          <a:ln/>
        </p:spPr>
        <p:txBody>
          <a:bodyPr wrap="square" rtlCol="0"/>
          <a:lstStyle>
            <a:lvl1pPr algn="l" indent="0" marL="0">
              <a:buNone/>
              <a:defRPr lang="en-US" sz="2600" dirty="0">
                <a:solidFill>
                  <a:srgbClr val="0E0C0C"/>
                </a:solidFill>
                <a:latin typeface="Arial" pitchFamily="34" charset="0"/>
                <a:ea typeface="Arial" pitchFamily="34" charset="-122"/>
                <a:cs typeface="Arial" pitchFamily="34" charset="-120"/>
              </a:defRPr>
            </a:lvl1pPr>
          </a:lstStyle>
          <a:p>
            <a:pPr algn="l" indent="0" marL="0">
              <a:buNone/>
            </a:pPr>
            <a:r>
              <a:rPr lang="en-US" sz="2600" dirty="0">
                <a:solidFill>
                  <a:srgbClr val="0E0C0C"/>
                </a:solidFill>
                <a:latin typeface="Arial" pitchFamily="34" charset="0"/>
                <a:ea typeface="Arial" pitchFamily="34" charset="-122"/>
                <a:cs typeface="Arial" pitchFamily="34" charset="-120"/>
              </a:rPr>
              <a:t>Content Placeholder</a:t>
            </a:r>
            <a:endParaRPr lang="en-US" sz="2600" dirty="0"/>
          </a:p>
        </p:txBody>
      </p:sp>
      <p:sp>
        <p:nvSpPr>
          <p:cNvPr id="5" name="Text 1"/>
          <p:cNvSpPr/>
          <p:nvPr/>
        </p:nvSpPr>
        <p:spPr>
          <a:xfrm>
            <a:off x="914400" y="3657600"/>
            <a:ext cx="11155680" cy="59436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E0C0C"/>
                </a:solidFill>
                <a:latin typeface="Arial" pitchFamily="34" charset="0"/>
                <a:ea typeface="Arial" pitchFamily="34" charset="-122"/>
                <a:cs typeface="Arial" pitchFamily="34" charset="-120"/>
              </a:defRPr>
            </a:lvl1pPr>
          </a:lstStyle>
          <a:p>
            <a:pPr algn="ctr"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914400" y="1417320"/>
            <a:ext cx="10433304" cy="5029200"/>
          </a:xfrm>
          <a:prstGeom prst="rect">
            <a:avLst/>
          </a:prstGeom>
          <a:noFill/>
          <a:ln/>
        </p:spPr>
        <p:txBody>
          <a:bodyPr wrap="square" rtlCol="0"/>
          <a:lstStyle>
            <a:lvl1pPr algn="l" indent="0" marL="0">
              <a:buNone/>
              <a:defRPr lang="en-US" sz="2600" dirty="0">
                <a:solidFill>
                  <a:srgbClr val="0E0C0C"/>
                </a:solidFill>
                <a:latin typeface="Arial" pitchFamily="34" charset="0"/>
                <a:ea typeface="Arial" pitchFamily="34" charset="-122"/>
                <a:cs typeface="Arial" pitchFamily="34" charset="-120"/>
              </a:defRPr>
            </a:lvl1pPr>
          </a:lstStyle>
          <a:p>
            <a:pPr algn="l" indent="0" marL="0">
              <a:buNone/>
            </a:pPr>
            <a:r>
              <a:rPr lang="en-US" sz="2600" dirty="0">
                <a:solidFill>
                  <a:srgbClr val="0E0C0C"/>
                </a:solidFill>
                <a:latin typeface="Arial" pitchFamily="34" charset="0"/>
                <a:ea typeface="Arial" pitchFamily="34" charset="-122"/>
                <a:cs typeface="Arial" pitchFamily="34" charset="-120"/>
              </a:rPr>
              <a:t>Content Placeholder</a:t>
            </a:r>
            <a:endParaRPr lang="en-US" sz="2600" dirty="0"/>
          </a:p>
        </p:txBody>
      </p:sp>
      <p:sp>
        <p:nvSpPr>
          <p:cNvPr id="5" name="Text 1"/>
          <p:cNvSpPr/>
          <p:nvPr/>
        </p:nvSpPr>
        <p:spPr>
          <a:xfrm>
            <a:off x="914400" y="3657600"/>
            <a:ext cx="11155680" cy="59436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E0C0C"/>
                </a:solidFill>
                <a:latin typeface="Arial" pitchFamily="34" charset="0"/>
                <a:ea typeface="Arial" pitchFamily="34" charset="-122"/>
                <a:cs typeface="Arial" pitchFamily="34" charset="-120"/>
              </a:defRPr>
            </a:lvl1pPr>
          </a:lstStyle>
          <a:p>
            <a:pPr algn="ctr"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914400" y="1417320"/>
            <a:ext cx="10433304" cy="5029200"/>
          </a:xfrm>
          <a:prstGeom prst="rect">
            <a:avLst/>
          </a:prstGeom>
          <a:noFill/>
          <a:ln/>
        </p:spPr>
        <p:txBody>
          <a:bodyPr wrap="square" rtlCol="0"/>
          <a:lstStyle>
            <a:lvl1pPr algn="l" indent="0" marL="0">
              <a:buNone/>
              <a:defRPr lang="en-US" sz="2600" dirty="0">
                <a:solidFill>
                  <a:srgbClr val="0E0C0C"/>
                </a:solidFill>
                <a:latin typeface="Arial" pitchFamily="34" charset="0"/>
                <a:ea typeface="Arial" pitchFamily="34" charset="-122"/>
                <a:cs typeface="Arial" pitchFamily="34" charset="-120"/>
              </a:defRPr>
            </a:lvl1pPr>
          </a:lstStyle>
          <a:p>
            <a:pPr algn="l" indent="0" marL="0">
              <a:buNone/>
            </a:pPr>
            <a:r>
              <a:rPr lang="en-US" sz="2600" dirty="0">
                <a:solidFill>
                  <a:srgbClr val="0E0C0C"/>
                </a:solidFill>
                <a:latin typeface="Arial" pitchFamily="34" charset="0"/>
                <a:ea typeface="Arial" pitchFamily="34" charset="-122"/>
                <a:cs typeface="Arial" pitchFamily="34" charset="-120"/>
              </a:rPr>
              <a:t>Content Placeholder</a:t>
            </a:r>
            <a:endParaRPr lang="en-US" sz="2600" dirty="0"/>
          </a:p>
        </p:txBody>
      </p:sp>
      <p:sp>
        <p:nvSpPr>
          <p:cNvPr id="5" name="Text 1"/>
          <p:cNvSpPr/>
          <p:nvPr/>
        </p:nvSpPr>
        <p:spPr>
          <a:xfrm>
            <a:off x="914400" y="3657600"/>
            <a:ext cx="11155680" cy="59436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914400" y="228600"/>
            <a:ext cx="10433304" cy="1371600"/>
          </a:xfrm>
          <a:prstGeom prst="rect">
            <a:avLst/>
          </a:prstGeom>
          <a:noFill/>
          <a:ln/>
        </p:spPr>
        <p:txBody>
          <a:bodyPr wrap="square" rtlCol="0"/>
          <a:lstStyle>
            <a:lvl1pPr algn="ctr" indent="0" marL="0">
              <a:buNone/>
              <a:defRPr lang="en-US" sz="4000" b="1" dirty="0">
                <a:solidFill>
                  <a:srgbClr val="0E0C0C"/>
                </a:solidFill>
                <a:latin typeface="Arial" pitchFamily="34" charset="0"/>
                <a:ea typeface="Arial" pitchFamily="34" charset="-122"/>
                <a:cs typeface="Arial" pitchFamily="34" charset="-120"/>
              </a:defRPr>
            </a:lvl1pPr>
          </a:lstStyle>
          <a:p>
            <a:pPr algn="ctr"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914400" y="1828800"/>
            <a:ext cx="5029200" cy="4114800"/>
          </a:xfrm>
          <a:prstGeom prst="rect">
            <a:avLst/>
          </a:prstGeom>
          <a:noFill/>
          <a:ln/>
        </p:spPr>
        <p:txBody>
          <a:bodyPr wrap="square" rtlCol="0"/>
          <a:lstStyle>
            <a:lvl1pPr algn="l" indent="0" marL="0">
              <a:buNone/>
              <a:defRPr lang="en-US" sz="2500" dirty="0">
                <a:solidFill>
                  <a:srgbClr val="0E0C0C"/>
                </a:solidFill>
                <a:latin typeface="Arial" pitchFamily="34" charset="0"/>
                <a:ea typeface="Arial" pitchFamily="34" charset="-122"/>
                <a:cs typeface="Arial" pitchFamily="34" charset="-120"/>
              </a:defRPr>
            </a:lvl1pPr>
          </a:lstStyle>
          <a:p>
            <a:pPr algn="l" indent="0" marL="0">
              <a:buNone/>
            </a:pPr>
            <a:r>
              <a:rPr lang="en-US" sz="2500" dirty="0">
                <a:solidFill>
                  <a:srgbClr val="0E0C0C"/>
                </a:solidFill>
                <a:latin typeface="Arial" pitchFamily="34" charset="0"/>
                <a:ea typeface="Arial" pitchFamily="34" charset="-122"/>
                <a:cs typeface="Arial" pitchFamily="34" charset="-120"/>
              </a:rPr>
              <a:t>Content Placeholder</a:t>
            </a:r>
            <a:endParaRPr lang="en-US" sz="2500" dirty="0"/>
          </a:p>
        </p:txBody>
      </p:sp>
      <p:sp>
        <p:nvSpPr>
          <p:cNvPr id="5" name="Text 1"/>
          <p:cNvSpPr/>
          <p:nvPr>
            <p:ph idx="103" type="body" hasCustomPrompt="1"/>
          </p:nvPr>
        </p:nvSpPr>
        <p:spPr>
          <a:xfrm>
            <a:off x="6400800" y="1828800"/>
            <a:ext cx="5029200" cy="4114800"/>
          </a:xfrm>
          <a:prstGeom prst="rect">
            <a:avLst/>
          </a:prstGeom>
          <a:noFill/>
          <a:ln/>
        </p:spPr>
        <p:txBody>
          <a:bodyPr wrap="square" rtlCol="0"/>
          <a:lstStyle>
            <a:lvl1pPr algn="l" indent="0" marL="0">
              <a:buNone/>
              <a:defRPr lang="en-US" sz="2500" dirty="0">
                <a:solidFill>
                  <a:srgbClr val="0E0C0C"/>
                </a:solidFill>
                <a:latin typeface="Arial" pitchFamily="34" charset="0"/>
                <a:ea typeface="Arial" pitchFamily="34" charset="-122"/>
                <a:cs typeface="Arial" pitchFamily="34" charset="-120"/>
              </a:defRPr>
            </a:lvl1pPr>
          </a:lstStyle>
          <a:p>
            <a:pPr algn="l" indent="0" marL="0">
              <a:buNone/>
            </a:pPr>
            <a:r>
              <a:rPr lang="en-US" sz="2500" dirty="0">
                <a:solidFill>
                  <a:srgbClr val="0E0C0C"/>
                </a:solidFill>
                <a:latin typeface="Arial" pitchFamily="34" charset="0"/>
                <a:ea typeface="Arial" pitchFamily="34" charset="-122"/>
                <a:cs typeface="Arial" pitchFamily="34" charset="-120"/>
              </a:rPr>
              <a:t>Second Content Placeholder</a:t>
            </a:r>
            <a:endParaRPr lang="en-US" sz="2500" dirty="0"/>
          </a:p>
        </p:txBody>
      </p:sp>
      <p:sp>
        <p:nvSpPr>
          <p:cNvPr id="6" name="Text 1"/>
          <p:cNvSpPr/>
          <p:nvPr/>
        </p:nvSpPr>
        <p:spPr>
          <a:xfrm>
            <a:off x="914400" y="3657600"/>
            <a:ext cx="11155680" cy="54864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E0C0C"/>
                </a:solidFill>
                <a:latin typeface="Arial" pitchFamily="34" charset="0"/>
                <a:ea typeface="Arial" pitchFamily="34" charset="-122"/>
                <a:cs typeface="Arial" pitchFamily="34" charset="-120"/>
              </a:defRPr>
            </a:lvl1pPr>
          </a:lstStyle>
          <a:p>
            <a:pPr algn="l"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6400800" y="457200"/>
            <a:ext cx="5029200" cy="5486400"/>
          </a:xfrm>
          <a:prstGeom prst="rect">
            <a:avLst/>
          </a:prstGeom>
          <a:noFill/>
          <a:ln/>
        </p:spPr>
        <p:txBody>
          <a:bodyPr wrap="square" rtlCol="0"/>
          <a:lstStyle>
            <a:lvl1pPr algn="l" indent="0" marL="0">
              <a:buNone/>
              <a:defRPr lang="en-US" sz="2000" dirty="0">
                <a:solidFill>
                  <a:srgbClr val="0E0C0C"/>
                </a:solidFill>
                <a:latin typeface="Arial" pitchFamily="34" charset="0"/>
                <a:ea typeface="Arial" pitchFamily="34" charset="-122"/>
                <a:cs typeface="Arial" pitchFamily="34" charset="-120"/>
              </a:defRPr>
            </a:lvl1pPr>
          </a:lstStyle>
          <a:p>
            <a:pPr algn="l" indent="0" marL="0">
              <a:buNone/>
            </a:pPr>
            <a:r>
              <a:rPr lang="en-US" sz="2000" dirty="0">
                <a:solidFill>
                  <a:srgbClr val="0E0C0C"/>
                </a:solidFill>
                <a:latin typeface="Arial" pitchFamily="34" charset="0"/>
                <a:ea typeface="Arial" pitchFamily="34" charset="-122"/>
                <a:cs typeface="Arial" pitchFamily="34" charset="-120"/>
              </a:rPr>
              <a:t>Content Placeholder</a:t>
            </a:r>
            <a:endParaRPr lang="en-US" sz="2000" dirty="0"/>
          </a:p>
        </p:txBody>
      </p:sp>
      <p:sp>
        <p:nvSpPr>
          <p:cNvPr id="5" name="Text 1"/>
          <p:cNvSpPr/>
          <p:nvPr>
            <p:ph idx="103" type="body" hasCustomPrompt="1"/>
          </p:nvPr>
        </p:nvSpPr>
        <p:spPr>
          <a:xfrm>
            <a:off x="457200" y="2286000"/>
            <a:ext cx="5486400" cy="3657600"/>
          </a:xfrm>
          <a:prstGeom prst="rect">
            <a:avLst/>
          </a:prstGeom>
          <a:noFill/>
          <a:ln/>
        </p:spPr>
        <p:txBody>
          <a:bodyPr wrap="square" rtlCol="0"/>
          <a:lstStyle>
            <a:lvl1pPr algn="l" indent="0" marL="0">
              <a:buNone/>
              <a:defRPr lang="en-US" sz="2400" dirty="0">
                <a:solidFill>
                  <a:srgbClr val="211F1F"/>
                </a:solidFill>
                <a:latin typeface="Arial" pitchFamily="34" charset="0"/>
                <a:ea typeface="Arial" pitchFamily="34" charset="-122"/>
                <a:cs typeface="Arial" pitchFamily="34" charset="-120"/>
              </a:defRPr>
            </a:lvl1pPr>
          </a:lstStyle>
          <a:p>
            <a:pPr algn="l" indent="0" marL="0">
              <a:buNone/>
            </a:pPr>
            <a:r>
              <a:rPr lang="en-US" sz="2400" dirty="0">
                <a:solidFill>
                  <a:srgbClr val="211F1F"/>
                </a:solidFill>
                <a:latin typeface="Arial" pitchFamily="34" charset="0"/>
                <a:ea typeface="Arial" pitchFamily="34" charset="-122"/>
                <a:cs typeface="Arial" pitchFamily="34" charset="-120"/>
              </a:rPr>
              <a:t>Caption Placeholder</a:t>
            </a:r>
            <a:endParaRPr lang="en-US" sz="2400" dirty="0"/>
          </a:p>
        </p:txBody>
      </p:sp>
      <p:sp>
        <p:nvSpPr>
          <p:cNvPr id="6" name="Text 1"/>
          <p:cNvSpPr/>
          <p:nvPr/>
        </p:nvSpPr>
        <p:spPr>
          <a:xfrm>
            <a:off x="914400" y="3657600"/>
            <a:ext cx="11155680" cy="54864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1006</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E0C0C"/>
                </a:solidFill>
                <a:latin typeface="Arial" pitchFamily="34" charset="0"/>
                <a:ea typeface="Arial" pitchFamily="34" charset="-122"/>
                <a:cs typeface="Arial" pitchFamily="34" charset="-120"/>
              </a:defRPr>
            </a:lvl1pPr>
          </a:lstStyle>
          <a:p>
            <a:pPr algn="l"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6400800" y="457200"/>
            <a:ext cx="5029200" cy="5486400"/>
          </a:xfrm>
          <a:prstGeom prst="rect">
            <a:avLst/>
          </a:prstGeom>
          <a:noFill/>
          <a:ln/>
        </p:spPr>
        <p:txBody>
          <a:bodyPr wrap="square" rtlCol="0"/>
          <a:lstStyle>
            <a:lvl1pPr algn="l" indent="0" marL="0">
              <a:buNone/>
              <a:defRPr lang="en-US" sz="2000" dirty="0">
                <a:solidFill>
                  <a:srgbClr val="0E0C0C"/>
                </a:solidFill>
                <a:latin typeface="Arial" pitchFamily="34" charset="0"/>
                <a:ea typeface="Arial" pitchFamily="34" charset="-122"/>
                <a:cs typeface="Arial" pitchFamily="34" charset="-120"/>
              </a:defRPr>
            </a:lvl1pPr>
          </a:lstStyle>
          <a:p>
            <a:pPr algn="l" indent="0" marL="0">
              <a:buNone/>
            </a:pPr>
            <a:r>
              <a:rPr lang="en-US" sz="2000" dirty="0">
                <a:solidFill>
                  <a:srgbClr val="0E0C0C"/>
                </a:solidFill>
                <a:latin typeface="Arial" pitchFamily="34" charset="0"/>
                <a:ea typeface="Arial" pitchFamily="34" charset="-122"/>
                <a:cs typeface="Arial" pitchFamily="34" charset="-120"/>
              </a:rPr>
              <a:t>Content Placeholder</a:t>
            </a:r>
            <a:endParaRPr lang="en-US" sz="2000" dirty="0"/>
          </a:p>
        </p:txBody>
      </p:sp>
      <p:sp>
        <p:nvSpPr>
          <p:cNvPr id="5" name="Text 1"/>
          <p:cNvSpPr/>
          <p:nvPr>
            <p:ph idx="103" type="body" hasCustomPrompt="1"/>
          </p:nvPr>
        </p:nvSpPr>
        <p:spPr>
          <a:xfrm>
            <a:off x="457200" y="2286000"/>
            <a:ext cx="5486400" cy="3657600"/>
          </a:xfrm>
          <a:prstGeom prst="rect">
            <a:avLst/>
          </a:prstGeom>
          <a:noFill/>
          <a:ln/>
        </p:spPr>
        <p:txBody>
          <a:bodyPr wrap="square" rtlCol="0"/>
          <a:lstStyle>
            <a:lvl1pPr algn="l" indent="0" marL="0">
              <a:buNone/>
              <a:defRPr lang="en-US" sz="2400" dirty="0">
                <a:solidFill>
                  <a:srgbClr val="211F1F"/>
                </a:solidFill>
                <a:latin typeface="Arial" pitchFamily="34" charset="0"/>
                <a:ea typeface="Arial" pitchFamily="34" charset="-122"/>
                <a:cs typeface="Arial" pitchFamily="34" charset="-120"/>
              </a:defRPr>
            </a:lvl1pPr>
          </a:lstStyle>
          <a:p>
            <a:pPr algn="l" indent="0" marL="0">
              <a:buNone/>
            </a:pPr>
            <a:r>
              <a:rPr lang="en-US" sz="2400" dirty="0">
                <a:solidFill>
                  <a:srgbClr val="211F1F"/>
                </a:solidFill>
                <a:latin typeface="Arial" pitchFamily="34" charset="0"/>
                <a:ea typeface="Arial" pitchFamily="34" charset="-122"/>
                <a:cs typeface="Arial" pitchFamily="34" charset="-120"/>
              </a:rPr>
              <a:t>Caption Placeholder</a:t>
            </a:r>
            <a:endParaRPr lang="en-US" sz="2400" dirty="0"/>
          </a:p>
        </p:txBody>
      </p:sp>
      <p:sp>
        <p:nvSpPr>
          <p:cNvPr id="6" name="Text 1"/>
          <p:cNvSpPr/>
          <p:nvPr/>
        </p:nvSpPr>
        <p:spPr>
          <a:xfrm>
            <a:off x="914400" y="3657600"/>
            <a:ext cx="11155680" cy="54864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1007</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E0C0C"/>
                </a:solidFill>
                <a:latin typeface="Arial" pitchFamily="34" charset="0"/>
                <a:ea typeface="Arial" pitchFamily="34" charset="-122"/>
                <a:cs typeface="Arial" pitchFamily="34" charset="-120"/>
              </a:defRPr>
            </a:lvl1pPr>
          </a:lstStyle>
          <a:p>
            <a:pPr algn="l"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6400800" y="457200"/>
            <a:ext cx="5029200" cy="5486400"/>
          </a:xfrm>
          <a:prstGeom prst="rect">
            <a:avLst/>
          </a:prstGeom>
          <a:noFill/>
          <a:ln/>
        </p:spPr>
        <p:txBody>
          <a:bodyPr wrap="square" rtlCol="0"/>
          <a:lstStyle>
            <a:lvl1pPr algn="l" indent="0" marL="0">
              <a:buNone/>
              <a:defRPr lang="en-US" sz="2000" dirty="0">
                <a:solidFill>
                  <a:srgbClr val="0E0C0C"/>
                </a:solidFill>
                <a:latin typeface="Arial" pitchFamily="34" charset="0"/>
                <a:ea typeface="Arial" pitchFamily="34" charset="-122"/>
                <a:cs typeface="Arial" pitchFamily="34" charset="-120"/>
              </a:defRPr>
            </a:lvl1pPr>
          </a:lstStyle>
          <a:p>
            <a:pPr algn="l" indent="0" marL="0">
              <a:buNone/>
            </a:pPr>
            <a:r>
              <a:rPr lang="en-US" sz="2000" dirty="0">
                <a:solidFill>
                  <a:srgbClr val="0E0C0C"/>
                </a:solidFill>
                <a:latin typeface="Arial" pitchFamily="34" charset="0"/>
                <a:ea typeface="Arial" pitchFamily="34" charset="-122"/>
                <a:cs typeface="Arial" pitchFamily="34" charset="-120"/>
              </a:rPr>
              <a:t>Content Placeholder</a:t>
            </a:r>
            <a:endParaRPr lang="en-US" sz="2000" dirty="0"/>
          </a:p>
        </p:txBody>
      </p:sp>
      <p:sp>
        <p:nvSpPr>
          <p:cNvPr id="5" name="Text 1"/>
          <p:cNvSpPr/>
          <p:nvPr>
            <p:ph idx="103" type="body" hasCustomPrompt="1"/>
          </p:nvPr>
        </p:nvSpPr>
        <p:spPr>
          <a:xfrm>
            <a:off x="457200" y="2286000"/>
            <a:ext cx="5486400" cy="3657600"/>
          </a:xfrm>
          <a:prstGeom prst="rect">
            <a:avLst/>
          </a:prstGeom>
          <a:noFill/>
          <a:ln/>
        </p:spPr>
        <p:txBody>
          <a:bodyPr wrap="square" rtlCol="0"/>
          <a:lstStyle>
            <a:lvl1pPr algn="l" indent="0" marL="0">
              <a:buNone/>
              <a:defRPr lang="en-US" sz="2400" dirty="0">
                <a:solidFill>
                  <a:srgbClr val="211F1F"/>
                </a:solidFill>
                <a:latin typeface="Arial" pitchFamily="34" charset="0"/>
                <a:ea typeface="Arial" pitchFamily="34" charset="-122"/>
                <a:cs typeface="Arial" pitchFamily="34" charset="-120"/>
              </a:defRPr>
            </a:lvl1pPr>
          </a:lstStyle>
          <a:p>
            <a:pPr algn="l" indent="0" marL="0">
              <a:buNone/>
            </a:pPr>
            <a:r>
              <a:rPr lang="en-US" sz="2400" dirty="0">
                <a:solidFill>
                  <a:srgbClr val="211F1F"/>
                </a:solidFill>
                <a:latin typeface="Arial" pitchFamily="34" charset="0"/>
                <a:ea typeface="Arial" pitchFamily="34" charset="-122"/>
                <a:cs typeface="Arial" pitchFamily="34" charset="-120"/>
              </a:rPr>
              <a:t>Caption Placeholder</a:t>
            </a:r>
            <a:endParaRPr lang="en-US" sz="2400" dirty="0"/>
          </a:p>
        </p:txBody>
      </p:sp>
      <p:sp>
        <p:nvSpPr>
          <p:cNvPr id="6" name="Text 1"/>
          <p:cNvSpPr/>
          <p:nvPr/>
        </p:nvSpPr>
        <p:spPr>
          <a:xfrm>
            <a:off x="914400" y="3657600"/>
            <a:ext cx="11155680" cy="54864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F1A9C"/>
          </a:solidFill>
          <a:ln/>
        </p:spPr>
      </p:sp>
      <p:sp>
        <p:nvSpPr>
          <p:cNvPr id="3" name="Text 1"/>
          <p:cNvSpPr/>
          <p:nvPr>
            <p:ph idx="101"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E0C0C"/>
                </a:solidFill>
                <a:latin typeface="Arial" pitchFamily="34" charset="0"/>
                <a:ea typeface="Arial" pitchFamily="34" charset="-122"/>
                <a:cs typeface="Arial" pitchFamily="34" charset="-120"/>
              </a:defRPr>
            </a:lvl1pPr>
          </a:lstStyle>
          <a:p>
            <a:pPr algn="l" indent="0" marL="0">
              <a:buNone/>
            </a:pPr>
            <a:r>
              <a:rPr lang="en-US" sz="4000" b="1" dirty="0">
                <a:solidFill>
                  <a:srgbClr val="0E0C0C"/>
                </a:solidFill>
                <a:latin typeface="Arial" pitchFamily="34" charset="0"/>
                <a:ea typeface="Arial" pitchFamily="34" charset="-122"/>
                <a:cs typeface="Arial" pitchFamily="34" charset="-120"/>
              </a:rPr>
              <a:t>Title Placeholder</a:t>
            </a:r>
            <a:endParaRPr lang="en-US" sz="4000" dirty="0"/>
          </a:p>
        </p:txBody>
      </p:sp>
      <p:sp>
        <p:nvSpPr>
          <p:cNvPr id="4" name="Text 1"/>
          <p:cNvSpPr/>
          <p:nvPr>
            <p:ph idx="102" type="body" hasCustomPrompt="1"/>
          </p:nvPr>
        </p:nvSpPr>
        <p:spPr>
          <a:xfrm>
            <a:off x="6400800" y="457200"/>
            <a:ext cx="5029200" cy="5486400"/>
          </a:xfrm>
          <a:prstGeom prst="rect">
            <a:avLst/>
          </a:prstGeom>
          <a:noFill/>
          <a:ln/>
        </p:spPr>
        <p:txBody>
          <a:bodyPr wrap="square" rtlCol="0"/>
          <a:lstStyle>
            <a:lvl1pPr algn="l" indent="0" marL="0">
              <a:buNone/>
              <a:defRPr lang="en-US" sz="2000" dirty="0">
                <a:solidFill>
                  <a:srgbClr val="0E0C0C"/>
                </a:solidFill>
                <a:latin typeface="Arial" pitchFamily="34" charset="0"/>
                <a:ea typeface="Arial" pitchFamily="34" charset="-122"/>
                <a:cs typeface="Arial" pitchFamily="34" charset="-120"/>
              </a:defRPr>
            </a:lvl1pPr>
          </a:lstStyle>
          <a:p>
            <a:pPr algn="l" indent="0" marL="0">
              <a:buNone/>
            </a:pPr>
            <a:r>
              <a:rPr lang="en-US" sz="2000" dirty="0">
                <a:solidFill>
                  <a:srgbClr val="0E0C0C"/>
                </a:solidFill>
                <a:latin typeface="Arial" pitchFamily="34" charset="0"/>
                <a:ea typeface="Arial" pitchFamily="34" charset="-122"/>
                <a:cs typeface="Arial" pitchFamily="34" charset="-120"/>
              </a:rPr>
              <a:t>Content Placeholder</a:t>
            </a:r>
            <a:endParaRPr lang="en-US" sz="2000" dirty="0"/>
          </a:p>
        </p:txBody>
      </p:sp>
      <p:sp>
        <p:nvSpPr>
          <p:cNvPr id="5" name="Text 1"/>
          <p:cNvSpPr/>
          <p:nvPr>
            <p:ph idx="103" type="body" hasCustomPrompt="1"/>
          </p:nvPr>
        </p:nvSpPr>
        <p:spPr>
          <a:xfrm>
            <a:off x="457200" y="2286000"/>
            <a:ext cx="5486400" cy="3657600"/>
          </a:xfrm>
          <a:prstGeom prst="rect">
            <a:avLst/>
          </a:prstGeom>
          <a:noFill/>
          <a:ln/>
        </p:spPr>
        <p:txBody>
          <a:bodyPr wrap="square" rtlCol="0"/>
          <a:lstStyle>
            <a:lvl1pPr algn="l" indent="0" marL="0">
              <a:buNone/>
              <a:defRPr lang="en-US" sz="2400" dirty="0">
                <a:solidFill>
                  <a:srgbClr val="211F1F"/>
                </a:solidFill>
                <a:latin typeface="Arial" pitchFamily="34" charset="0"/>
                <a:ea typeface="Arial" pitchFamily="34" charset="-122"/>
                <a:cs typeface="Arial" pitchFamily="34" charset="-120"/>
              </a:defRPr>
            </a:lvl1pPr>
          </a:lstStyle>
          <a:p>
            <a:pPr algn="l" indent="0" marL="0">
              <a:buNone/>
            </a:pPr>
            <a:r>
              <a:rPr lang="en-US" sz="2400" dirty="0">
                <a:solidFill>
                  <a:srgbClr val="211F1F"/>
                </a:solidFill>
                <a:latin typeface="Arial" pitchFamily="34" charset="0"/>
                <a:ea typeface="Arial" pitchFamily="34" charset="-122"/>
                <a:cs typeface="Arial" pitchFamily="34" charset="-120"/>
              </a:rPr>
              <a:t>Caption Placeholder</a:t>
            </a:r>
            <a:endParaRPr lang="en-US" sz="2400" dirty="0"/>
          </a:p>
        </p:txBody>
      </p:sp>
      <p:sp>
        <p:nvSpPr>
          <p:cNvPr id="6" name="Text 1"/>
          <p:cNvSpPr/>
          <p:nvPr/>
        </p:nvSpPr>
        <p:spPr>
          <a:xfrm>
            <a:off x="914400" y="3657600"/>
            <a:ext cx="11155680" cy="5486400"/>
          </a:xfrm>
          <a:prstGeom prst="rect">
            <a:avLst/>
          </a:prstGeom>
          <a:noFill/>
          <a:ln/>
        </p:spPr>
        <p:txBody>
          <a:bodyPr wrap="square" rtlCol="0" anchor="ctr"/>
          <a:lstStyle/>
          <a:p>
            <a:pPr algn="r" indent="0" marL="0">
              <a:buNone/>
            </a:pPr>
            <a:r>
              <a:rPr lang="en-US" sz="1800" dirty="0">
                <a:solidFill>
                  <a:srgbClr val="999999"/>
                </a:solidFill>
                <a:latin typeface="Arial" pitchFamily="34" charset="0"/>
                <a:ea typeface="Arial" pitchFamily="34" charset="-122"/>
                <a:cs typeface="Arial" pitchFamily="34" charset="-120"/>
              </a:rPr>
              <a:t>© Your Company Name</a:t>
            </a:r>
            <a:endParaRPr lang="en-US" sz="18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1009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91440" y="483489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1"/>
          <p:cNvSpPr/>
          <p:nvPr>
            <p:ph idx="101"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E0C0C"/>
                </a:solidFill>
                <a:latin typeface="Arial" pitchFamily="34" charset="0"/>
                <a:ea typeface="Arial" pitchFamily="34" charset="-122"/>
                <a:cs typeface="Arial" pitchFamily="34" charset="-120"/>
              </a:rPr>
              <a:t>Content List</a:t>
            </a:r>
            <a:endParaRPr lang="en-US" sz="4000" dirty="0"/>
          </a:p>
        </p:txBody>
      </p:sp>
      <p:sp>
        <p:nvSpPr>
          <p:cNvPr id="3" name="Text 1"/>
          <p:cNvSpPr/>
          <p:nvPr>
            <p:ph idx="102"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0E0C0C"/>
                </a:solidFill>
                <a:latin typeface="Arial" pitchFamily="34" charset="0"/>
                <a:ea typeface="Arial" pitchFamily="34" charset="-122"/>
                <a:cs typeface="Arial" pitchFamily="34" charset="-120"/>
              </a:rPr>
              <a:t>1. Introduction to AI Flavoured</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2. Project Overview</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3. Core Functionalities</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4. Intelligent Summarization</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5. Interactive Engagement</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6. Multilingual Support</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7. Personalized Learning Experiences</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8. Technical Aspects and Benefits</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9. Future Scopes</a:t>
            </a:r>
            <a:endParaRPr lang="en-US" sz="2600" dirty="0"/>
          </a:p>
          <a:p>
            <a:pPr algn="l" indent="0" marL="0">
              <a:buNone/>
            </a:pPr>
            <a:r>
              <a:rPr lang="en-US" sz="2600" dirty="0">
                <a:solidFill>
                  <a:srgbClr val="0E0C0C"/>
                </a:solidFill>
                <a:latin typeface="Arial" pitchFamily="34" charset="0"/>
                <a:ea typeface="Arial" pitchFamily="34" charset="-122"/>
                <a:cs typeface="Arial" pitchFamily="34" charset="-120"/>
              </a:rPr>
              <a:t>10. Thank You</a:t>
            </a:r>
            <a:endParaRPr lang="en-US" sz="26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1"/>
          <p:cNvSpPr/>
          <p:nvPr>
            <p:ph idx="101"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E0C0C"/>
                </a:solidFill>
                <a:latin typeface="Arial" pitchFamily="34" charset="0"/>
                <a:ea typeface="Arial" pitchFamily="34" charset="-122"/>
                <a:cs typeface="Arial" pitchFamily="34" charset="-120"/>
              </a:rPr>
              <a:t>Thank You</a:t>
            </a:r>
            <a:endParaRPr lang="en-US" sz="4000" dirty="0"/>
          </a:p>
        </p:txBody>
      </p:sp>
      <p:sp>
        <p:nvSpPr>
          <p:cNvPr id="3" name="Text 1"/>
          <p:cNvSpPr/>
          <p:nvPr>
            <p:ph idx="102" type="body" hasCustomPrompt="1"/>
          </p:nvPr>
        </p:nvSpPr>
        <p:spPr>
          <a:xfrm>
            <a:off x="914400" y="3429000"/>
            <a:ext cx="10433304" cy="2743200"/>
          </a:xfrm>
          <a:prstGeom prst="rect">
            <a:avLst/>
          </a:prstGeom>
          <a:noFill/>
          <a:ln/>
        </p:spPr>
        <p:txBody>
          <a:bodyPr wrap="square" rtlCol="0" anchor="t"/>
          <a:lstStyle/>
          <a:p>
            <a:pPr algn="l" indent="0" marL="0">
              <a:buNone/>
            </a:pPr>
            <a:r>
              <a:rPr lang="en-US" sz="2000" dirty="0">
                <a:solidFill>
                  <a:srgbClr val="0E0C0C"/>
                </a:solidFill>
                <a:latin typeface="Arial" pitchFamily="34" charset="0"/>
                <a:ea typeface="Arial" pitchFamily="34" charset="-122"/>
                <a:cs typeface="Arial" pitchFamily="34" charset="-120"/>
              </a:rPr>
              <a:t>Thank you for your attention. We hope AI Flavoured will revolutionize your document comprehension and learning experience.</a:t>
            </a:r>
            <a:endParaRPr lang="en-US" sz="20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1"/>
          <p:cNvSpPr/>
          <p:nvPr>
            <p:ph idx="101"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E0C0C"/>
                </a:solidFill>
                <a:latin typeface="Arial" pitchFamily="34" charset="0"/>
                <a:ea typeface="Arial" pitchFamily="34" charset="-122"/>
                <a:cs typeface="Arial" pitchFamily="34" charset="-120"/>
              </a:rPr>
              <a:t>Introduction to AI Flavoured</a:t>
            </a:r>
            <a:endParaRPr lang="en-US" sz="4000" dirty="0"/>
          </a:p>
        </p:txBody>
      </p:sp>
      <p:sp>
        <p:nvSpPr>
          <p:cNvPr id="3" name="Text 1"/>
          <p:cNvSpPr/>
          <p:nvPr>
            <p:ph idx="102"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0E0C0C"/>
                </a:solidFill>
                <a:latin typeface="Arial" pitchFamily="34" charset="0"/>
                <a:ea typeface="Arial" pitchFamily="34" charset="-122"/>
                <a:cs typeface="Arial"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26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1"/>
          <p:cNvSpPr/>
          <p:nvPr>
            <p:ph idx="101"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E0C0C"/>
                </a:solidFill>
                <a:latin typeface="Arial" pitchFamily="34" charset="0"/>
                <a:ea typeface="Arial" pitchFamily="34" charset="-122"/>
                <a:cs typeface="Arial" pitchFamily="34" charset="-120"/>
              </a:rPr>
              <a:t>Project Overview</a:t>
            </a:r>
            <a:endParaRPr lang="en-US" sz="4000" dirty="0"/>
          </a:p>
        </p:txBody>
      </p:sp>
      <p:sp>
        <p:nvSpPr>
          <p:cNvPr id="3" name="Text 1"/>
          <p:cNvSpPr/>
          <p:nvPr>
            <p:ph idx="102"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0E0C0C"/>
                </a:solidFill>
                <a:latin typeface="Arial" pitchFamily="34" charset="0"/>
                <a:ea typeface="Arial" pitchFamily="34" charset="-122"/>
                <a:cs typeface="Arial" pitchFamily="34" charset="-120"/>
              </a:rPr>
              <a:t>1. AI Flavoured empowers users to efficiently extract insights from written content. 
2. The project stands as a beacon of efficiency and clarity in the realm of document comprehension. 
3. It offers a dynamic and engaging learning experience for individuals worldwide. 
</a:t>
            </a:r>
            <a:endParaRPr lang="en-US" sz="26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1"/>
          <p:cNvSpPr/>
          <p:nvPr>
            <p:ph idx="101" type="title" hasCustomPrompt="1"/>
          </p:nvPr>
        </p:nvSpPr>
        <p:spPr>
          <a:xfrm>
            <a:off x="914400" y="228600"/>
            <a:ext cx="10433304" cy="1371600"/>
          </a:xfrm>
          <a:prstGeom prst="rect">
            <a:avLst/>
          </a:prstGeom>
          <a:noFill/>
          <a:ln/>
        </p:spPr>
        <p:txBody>
          <a:bodyPr wrap="square" rtlCol="0" anchor="ctr"/>
          <a:lstStyle/>
          <a:p>
            <a:pPr algn="ctr" indent="0" marL="0">
              <a:buNone/>
            </a:pPr>
            <a:r>
              <a:rPr lang="en-US" sz="4000" b="1" dirty="0">
                <a:solidFill>
                  <a:srgbClr val="0E0C0C"/>
                </a:solidFill>
                <a:latin typeface="Arial" pitchFamily="34" charset="0"/>
                <a:ea typeface="Arial" pitchFamily="34" charset="-122"/>
                <a:cs typeface="Arial" pitchFamily="34" charset="-120"/>
              </a:rPr>
              <a:t>Core Functionalities</a:t>
            </a:r>
            <a:endParaRPr lang="en-US" sz="4000" dirty="0"/>
          </a:p>
        </p:txBody>
      </p:sp>
      <p:sp>
        <p:nvSpPr>
          <p:cNvPr id="3" name="Text 1"/>
          <p:cNvSpPr/>
          <p:nvPr>
            <p:ph idx="102" type="body" hasCustomPrompt="1"/>
          </p:nvPr>
        </p:nvSpPr>
        <p:spPr>
          <a:xfrm>
            <a:off x="914400" y="1828800"/>
            <a:ext cx="5029200" cy="4114800"/>
          </a:xfrm>
          <a:prstGeom prst="rect">
            <a:avLst/>
          </a:prstGeom>
          <a:noFill/>
          <a:ln/>
        </p:spPr>
        <p:txBody>
          <a:bodyPr wrap="square" rtlCol="0" anchor="t"/>
          <a:lstStyle/>
          <a:p>
            <a:pPr algn="l" indent="0" marL="0">
              <a:buNone/>
            </a:pPr>
            <a:r>
              <a:rPr lang="en-US" sz="2500" dirty="0">
                <a:solidFill>
                  <a:srgbClr val="0E0C0C"/>
                </a:solidFill>
                <a:latin typeface="Arial" pitchFamily="34" charset="0"/>
                <a:ea typeface="Arial" pitchFamily="34" charset="-122"/>
                <a:cs typeface="Arial" pitchFamily="34" charset="-120"/>
              </a:rPr>
              <a:t>1. Intelligent Summarization</a:t>
            </a:r>
            <a:endParaRPr lang="en-US" sz="2500" dirty="0"/>
          </a:p>
          <a:p>
            <a:pPr algn="l" indent="0" marL="0">
              <a:buNone/>
            </a:pPr>
            <a:r>
              <a:rPr lang="en-US" sz="2500" dirty="0">
                <a:solidFill>
                  <a:srgbClr val="0E0C0C"/>
                </a:solidFill>
                <a:latin typeface="Arial" pitchFamily="34" charset="0"/>
                <a:ea typeface="Arial" pitchFamily="34" charset="-122"/>
                <a:cs typeface="Arial" pitchFamily="34" charset="-120"/>
              </a:rPr>
              <a:t>2. Interactive Engagement</a:t>
            </a:r>
            <a:endParaRPr lang="en-US" sz="2500" dirty="0"/>
          </a:p>
          <a:p>
            <a:pPr algn="l" indent="0" marL="0">
              <a:buNone/>
            </a:pPr>
            <a:r>
              <a:rPr lang="en-US" sz="2500" dirty="0">
                <a:solidFill>
                  <a:srgbClr val="0E0C0C"/>
                </a:solidFill>
                <a:latin typeface="Arial" pitchFamily="34" charset="0"/>
                <a:ea typeface="Arial" pitchFamily="34" charset="-122"/>
                <a:cs typeface="Arial" pitchFamily="34" charset="-120"/>
              </a:rPr>
              <a:t>3. Multilingual Support</a:t>
            </a:r>
            <a:endParaRPr lang="en-US" sz="2500" dirty="0"/>
          </a:p>
          <a:p>
            <a:pPr algn="l" indent="0" marL="0">
              <a:buNone/>
            </a:pPr>
            <a:r>
              <a:rPr lang="en-US" sz="2500" dirty="0">
                <a:solidFill>
                  <a:srgbClr val="0E0C0C"/>
                </a:solidFill>
                <a:latin typeface="Arial" pitchFamily="34" charset="0"/>
                <a:ea typeface="Arial" pitchFamily="34" charset="-122"/>
                <a:cs typeface="Arial" pitchFamily="34" charset="-120"/>
              </a:rPr>
              <a:t>4. Personalized Learning Experiences</a:t>
            </a:r>
            <a:endParaRPr lang="en-US" sz="2500" dirty="0"/>
          </a:p>
        </p:txBody>
      </p:sp>
      <p:sp>
        <p:nvSpPr>
          <p:cNvPr id="4" name="Text 1"/>
          <p:cNvSpPr/>
          <p:nvPr>
            <p:ph idx="103" type="body" hasCustomPrompt="1"/>
          </p:nvPr>
        </p:nvSpPr>
        <p:spPr>
          <a:xfrm>
            <a:off x="6400800" y="1828800"/>
            <a:ext cx="5029200" cy="4114800"/>
          </a:xfrm>
          <a:prstGeom prst="rect">
            <a:avLst/>
          </a:prstGeom>
          <a:noFill/>
          <a:ln/>
        </p:spPr>
        <p:txBody>
          <a:bodyPr wrap="square" rtlCol="0" anchor="t"/>
          <a:lstStyle/>
          <a:p>
            <a:pPr algn="l" indent="0" marL="0">
              <a:buNone/>
            </a:pPr>
            <a:r>
              <a:rPr lang="en-US" sz="2500" dirty="0">
                <a:solidFill>
                  <a:srgbClr val="0E0C0C"/>
                </a:solidFill>
                <a:latin typeface="Arial" pitchFamily="34" charset="0"/>
                <a:ea typeface="Arial" pitchFamily="34" charset="-122"/>
                <a:cs typeface="Arial" pitchFamily="34" charset="-120"/>
              </a:rPr>
              <a:t>1. Streamlines information retrieval</a:t>
            </a:r>
            <a:endParaRPr lang="en-US" sz="2500" dirty="0"/>
          </a:p>
          <a:p>
            <a:pPr algn="l" indent="0" marL="0">
              <a:buNone/>
            </a:pPr>
            <a:r>
              <a:rPr lang="en-US" sz="2500" dirty="0">
                <a:solidFill>
                  <a:srgbClr val="0E0C0C"/>
                </a:solidFill>
                <a:latin typeface="Arial" pitchFamily="34" charset="0"/>
                <a:ea typeface="Arial" pitchFamily="34" charset="-122"/>
                <a:cs typeface="Arial" pitchFamily="34" charset="-120"/>
              </a:rPr>
              <a:t>2. Improves knowledge acquisition</a:t>
            </a:r>
            <a:endParaRPr lang="en-US" sz="2500" dirty="0"/>
          </a:p>
          <a:p>
            <a:pPr algn="l" indent="0" marL="0">
              <a:buNone/>
            </a:pPr>
            <a:r>
              <a:rPr lang="en-US" sz="2500" dirty="0">
                <a:solidFill>
                  <a:srgbClr val="0E0C0C"/>
                </a:solidFill>
                <a:latin typeface="Arial" pitchFamily="34" charset="0"/>
                <a:ea typeface="Arial" pitchFamily="34" charset="-122"/>
                <a:cs typeface="Arial" pitchFamily="34" charset="-120"/>
              </a:rPr>
              <a:t>3. Fosters collaboration</a:t>
            </a:r>
            <a:endParaRPr lang="en-US" sz="2500" dirty="0"/>
          </a:p>
          <a:p>
            <a:pPr algn="l" indent="0" marL="0">
              <a:buNone/>
            </a:pPr>
            <a:r>
              <a:rPr lang="en-US" sz="2500" dirty="0">
                <a:solidFill>
                  <a:srgbClr val="0E0C0C"/>
                </a:solidFill>
                <a:latin typeface="Arial" pitchFamily="34" charset="0"/>
                <a:ea typeface="Arial" pitchFamily="34" charset="-122"/>
                <a:cs typeface="Arial" pitchFamily="34" charset="-120"/>
              </a:rPr>
              <a:t>4. Enhances learning environments</a:t>
            </a:r>
            <a:endParaRPr lang="en-US" sz="25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1"/>
          <p:cNvSpPr/>
          <p:nvPr>
            <p:ph idx="101"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E0C0C"/>
                </a:solidFill>
                <a:latin typeface="Arial" pitchFamily="34" charset="0"/>
                <a:ea typeface="Arial" pitchFamily="34" charset="-122"/>
                <a:cs typeface="Arial" pitchFamily="34" charset="-120"/>
              </a:rPr>
              <a:t>Intelligent Summarization</a:t>
            </a:r>
            <a:endParaRPr lang="en-US" sz="4000" dirty="0"/>
          </a:p>
        </p:txBody>
      </p:sp>
      <p:sp>
        <p:nvSpPr>
          <p:cNvPr id="3" name="Text 1"/>
          <p:cNvSpPr/>
          <p:nvPr>
            <p:ph idx="102" type="body" hasCustomPrompt="1"/>
          </p:nvPr>
        </p:nvSpPr>
        <p:spPr>
          <a:xfrm>
            <a:off x="6400800" y="457200"/>
            <a:ext cx="5029200" cy="5486400"/>
          </a:xfrm>
          <a:prstGeom prst="rect">
            <a:avLst/>
          </a:prstGeom>
          <a:noFill/>
          <a:ln/>
        </p:spPr>
        <p:txBody>
          <a:bodyPr wrap="square" rtlCol="0" anchor="t"/>
          <a:lstStyle/>
          <a:p>
            <a:pPr algn="l" indent="0" marL="0">
              <a:buNone/>
            </a:pPr>
            <a:r>
              <a:rPr lang="en-US" sz="2000" dirty="0">
                <a:solidFill>
                  <a:srgbClr val="0E0C0C"/>
                </a:solidFill>
                <a:latin typeface="Arial" pitchFamily="34" charset="0"/>
                <a:ea typeface="Arial" pitchFamily="34" charset="-122"/>
                <a:cs typeface="Arial" pitchFamily="34" charset="-120"/>
              </a:rPr>
              <a:t>1. AI Flavoured's summarization engine condenses complex documents into concise summaries. 
2. This feature helps users quickly grasp the essence of lengthy texts. 
</a:t>
            </a:r>
            <a:endParaRPr lang="en-US" sz="2000" dirty="0"/>
          </a:p>
        </p:txBody>
      </p:sp>
      <p:sp>
        <p:nvSpPr>
          <p:cNvPr id="4" name="Text 1"/>
          <p:cNvSpPr/>
          <p:nvPr>
            <p:ph idx="103"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211F1F"/>
                </a:solidFill>
                <a:latin typeface="Arial" pitchFamily="34" charset="0"/>
                <a:ea typeface="Arial" pitchFamily="34" charset="-122"/>
                <a:cs typeface="Arial" pitchFamily="34" charset="-120"/>
              </a:rPr>
              <a:t>Efficiently extract key insights from vast amounts of information.</a:t>
            </a:r>
            <a:endParaRPr lang="en-US" sz="24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1"/>
          <p:cNvSpPr/>
          <p:nvPr>
            <p:ph idx="101"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E0C0C"/>
                </a:solidFill>
                <a:latin typeface="Arial" pitchFamily="34" charset="0"/>
                <a:ea typeface="Arial" pitchFamily="34" charset="-122"/>
                <a:cs typeface="Arial" pitchFamily="34" charset="-120"/>
              </a:rPr>
              <a:t>Interactive Engagement</a:t>
            </a:r>
            <a:endParaRPr lang="en-US" sz="4000" dirty="0"/>
          </a:p>
        </p:txBody>
      </p:sp>
      <p:sp>
        <p:nvSpPr>
          <p:cNvPr id="3" name="Text 1"/>
          <p:cNvSpPr/>
          <p:nvPr>
            <p:ph idx="102" type="body" hasCustomPrompt="1"/>
          </p:nvPr>
        </p:nvSpPr>
        <p:spPr>
          <a:xfrm>
            <a:off x="6400800" y="457200"/>
            <a:ext cx="5029200" cy="5486400"/>
          </a:xfrm>
          <a:prstGeom prst="rect">
            <a:avLst/>
          </a:prstGeom>
          <a:noFill/>
          <a:ln/>
        </p:spPr>
        <p:txBody>
          <a:bodyPr wrap="square" rtlCol="0" anchor="t"/>
          <a:lstStyle/>
          <a:p>
            <a:pPr algn="l" indent="0" marL="0">
              <a:buNone/>
            </a:pPr>
            <a:r>
              <a:rPr lang="en-US" sz="2000" dirty="0">
                <a:solidFill>
                  <a:srgbClr val="0E0C0C"/>
                </a:solidFill>
                <a:latin typeface="Arial" pitchFamily="34" charset="0"/>
                <a:ea typeface="Arial" pitchFamily="34" charset="-122"/>
                <a:cs typeface="Arial" pitchFamily="34" charset="-120"/>
              </a:rPr>
              <a:t>1. The platform offers interactive communication features to enhance user engagement. 
2. Users can interact with the content, ask questions, and receive instant feedback. 
</a:t>
            </a:r>
            <a:endParaRPr lang="en-US" sz="2000" dirty="0"/>
          </a:p>
        </p:txBody>
      </p:sp>
      <p:sp>
        <p:nvSpPr>
          <p:cNvPr id="4" name="Text 1"/>
          <p:cNvSpPr/>
          <p:nvPr>
            <p:ph idx="103"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211F1F"/>
                </a:solidFill>
                <a:latin typeface="Arial" pitchFamily="34" charset="0"/>
                <a:ea typeface="Arial" pitchFamily="34" charset="-122"/>
                <a:cs typeface="Arial" pitchFamily="34" charset="-120"/>
              </a:rPr>
              <a:t>Foster a more engaging and interactive learning experience.</a:t>
            </a:r>
            <a:endParaRPr lang="en-US" sz="24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1"/>
          <p:cNvSpPr/>
          <p:nvPr>
            <p:ph idx="101"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E0C0C"/>
                </a:solidFill>
                <a:latin typeface="Arial" pitchFamily="34" charset="0"/>
                <a:ea typeface="Arial" pitchFamily="34" charset="-122"/>
                <a:cs typeface="Arial" pitchFamily="34" charset="-120"/>
              </a:rPr>
              <a:t>Multilingual Support</a:t>
            </a:r>
            <a:endParaRPr lang="en-US" sz="4000" dirty="0"/>
          </a:p>
        </p:txBody>
      </p:sp>
      <p:sp>
        <p:nvSpPr>
          <p:cNvPr id="3" name="Text 1"/>
          <p:cNvSpPr/>
          <p:nvPr>
            <p:ph idx="102" type="body" hasCustomPrompt="1"/>
          </p:nvPr>
        </p:nvSpPr>
        <p:spPr>
          <a:xfrm>
            <a:off x="6400800" y="457200"/>
            <a:ext cx="5029200" cy="5486400"/>
          </a:xfrm>
          <a:prstGeom prst="rect">
            <a:avLst/>
          </a:prstGeom>
          <a:noFill/>
          <a:ln/>
        </p:spPr>
        <p:txBody>
          <a:bodyPr wrap="square" rtlCol="0" anchor="t"/>
          <a:lstStyle/>
          <a:p>
            <a:pPr algn="l" indent="0" marL="0">
              <a:buNone/>
            </a:pPr>
            <a:r>
              <a:rPr lang="en-US" sz="2000" dirty="0">
                <a:solidFill>
                  <a:srgbClr val="0E0C0C"/>
                </a:solidFill>
                <a:latin typeface="Arial" pitchFamily="34" charset="0"/>
                <a:ea typeface="Arial" pitchFamily="34" charset="-122"/>
                <a:cs typeface="Arial" pitchFamily="34" charset="-120"/>
              </a:rPr>
              <a:t>1. AI Flavoured supports multiple languages, breaking down language barriers. 
2. This feature ensures accessibility for a global audience. 
</a:t>
            </a:r>
            <a:endParaRPr lang="en-US" sz="2000" dirty="0"/>
          </a:p>
        </p:txBody>
      </p:sp>
      <p:sp>
        <p:nvSpPr>
          <p:cNvPr id="4" name="Text 1"/>
          <p:cNvSpPr/>
          <p:nvPr>
            <p:ph idx="103"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211F1F"/>
                </a:solidFill>
                <a:latin typeface="Arial" pitchFamily="34" charset="0"/>
                <a:ea typeface="Arial" pitchFamily="34" charset="-122"/>
                <a:cs typeface="Arial" pitchFamily="34" charset="-120"/>
              </a:rPr>
              <a:t>Promote inclusivity and accessibility in document comprehension.</a:t>
            </a:r>
            <a:endParaRPr lang="en-US" sz="24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1"/>
          <p:cNvSpPr/>
          <p:nvPr>
            <p:ph idx="101"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E0C0C"/>
                </a:solidFill>
                <a:latin typeface="Arial" pitchFamily="34" charset="0"/>
                <a:ea typeface="Arial" pitchFamily="34" charset="-122"/>
                <a:cs typeface="Arial" pitchFamily="34" charset="-120"/>
              </a:rPr>
              <a:t>Personalized Learning Experiences</a:t>
            </a:r>
            <a:endParaRPr lang="en-US" sz="4000" dirty="0"/>
          </a:p>
        </p:txBody>
      </p:sp>
      <p:sp>
        <p:nvSpPr>
          <p:cNvPr id="3" name="Text 1"/>
          <p:cNvSpPr/>
          <p:nvPr>
            <p:ph idx="102" type="body" hasCustomPrompt="1"/>
          </p:nvPr>
        </p:nvSpPr>
        <p:spPr>
          <a:xfrm>
            <a:off x="6400800" y="457200"/>
            <a:ext cx="5029200" cy="5486400"/>
          </a:xfrm>
          <a:prstGeom prst="rect">
            <a:avLst/>
          </a:prstGeom>
          <a:noFill/>
          <a:ln/>
        </p:spPr>
        <p:txBody>
          <a:bodyPr wrap="square" rtlCol="0" anchor="t"/>
          <a:lstStyle/>
          <a:p>
            <a:pPr algn="l" indent="0" marL="0">
              <a:buNone/>
            </a:pPr>
            <a:r>
              <a:rPr lang="en-US" sz="2000" dirty="0">
                <a:solidFill>
                  <a:srgbClr val="0E0C0C"/>
                </a:solidFill>
                <a:latin typeface="Arial" pitchFamily="34" charset="0"/>
                <a:ea typeface="Arial" pitchFamily="34" charset="-122"/>
                <a:cs typeface="Arial" pitchFamily="34" charset="-120"/>
              </a:rPr>
              <a:t>1. The platform offers personalized learning experiences tailored to individual needs. 
2. Users receive recommendations and insights based on their preferences and learning patterns. 
</a:t>
            </a:r>
            <a:endParaRPr lang="en-US" sz="2000" dirty="0"/>
          </a:p>
        </p:txBody>
      </p:sp>
      <p:sp>
        <p:nvSpPr>
          <p:cNvPr id="4" name="Text 1"/>
          <p:cNvSpPr/>
          <p:nvPr>
            <p:ph idx="103"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211F1F"/>
                </a:solidFill>
                <a:latin typeface="Arial" pitchFamily="34" charset="0"/>
                <a:ea typeface="Arial" pitchFamily="34" charset="-122"/>
                <a:cs typeface="Arial" pitchFamily="34" charset="-120"/>
              </a:rPr>
              <a:t>Enhance learning outcomes through personalized content.</a:t>
            </a:r>
            <a:endParaRPr lang="en-US" sz="2400" dirty="0"/>
          </a:p>
        </p:txBody>
      </p:sp>
      <p:sp>
        <p:nvSpPr>
          <p:cNvPr id="25" name="Slide Number Placeholder 0"/>
          <p:cNvSpPr>
            <a:spLocks noGrp="1"/>
          </p:cNvSpPr>
          <p:nvPr>
            <p:ph type="sldNum" sz="quarter" idx="4294967295"/>
          </p:nvPr>
        </p:nvSpPr>
        <p:spPr>
          <a:xfrm>
            <a:off x="91440" y="6515100"/>
            <a:ext cx="457200" cy="45720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1"/>
          <p:cNvSpPr/>
          <p:nvPr>
            <p:ph idx="101"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E0C0C"/>
                </a:solidFill>
                <a:latin typeface="Arial" pitchFamily="34" charset="0"/>
                <a:ea typeface="Arial" pitchFamily="34" charset="-122"/>
                <a:cs typeface="Arial" pitchFamily="34" charset="-120"/>
              </a:rPr>
              <a:t>Technical Aspects and Benefits</a:t>
            </a:r>
            <a:endParaRPr lang="en-US" sz="4000" dirty="0"/>
          </a:p>
        </p:txBody>
      </p:sp>
      <p:sp>
        <p:nvSpPr>
          <p:cNvPr id="3" name="Text 1"/>
          <p:cNvSpPr/>
          <p:nvPr>
            <p:ph idx="102"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0E0C0C"/>
                </a:solidFill>
                <a:latin typeface="Arial" pitchFamily="34" charset="0"/>
                <a:ea typeface="Arial" pitchFamily="34" charset="-122"/>
                <a:cs typeface="Arial"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2600" dirty="0"/>
          </a:p>
        </p:txBody>
      </p:sp>
      <p:sp>
        <p:nvSpPr>
          <p:cNvPr id="25" name="Slide Number Placeholder 0"/>
          <p:cNvSpPr>
            <a:spLocks noGrp="1"/>
          </p:cNvSpPr>
          <p:nvPr>
            <p:ph type="sldNum" sz="quarter" idx="4294967295"/>
          </p:nvPr>
        </p:nvSpPr>
        <p:spPr>
          <a:xfrm>
            <a:off x="91440" y="6446520"/>
            <a:ext cx="457200" cy="365760"/>
          </a:xfrm>
          <a:prstGeom prst="rect">
            <a:avLst/>
          </a:prstGeom>
          <a:extLst>
            <a:ext uri="{C572A759-6A51-4108-AA02-DFA0A04FC94B}">
              <ma14:wrappingTextBoxFlag xmlns:ma14="http://schemas.microsoft.com/office/mac/drawingml/2011/main" val="0"/>
            </a:ext>
          </a:extLst>
        </p:spPr>
        <p:txBody>
          <a:bodyPr/>
          <a:lstStyle>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S.T.A.R. Laboratories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Sample Presentation</dc:title>
  <dc:subject>Annual Report</dc:subject>
  <dc:creator>Brent Ely</dc:creator>
  <cp:lastModifiedBy>Brent Ely</cp:lastModifiedBy>
  <cp:revision>1</cp:revision>
  <dcterms:created xsi:type="dcterms:W3CDTF">2024-05-16T10:07:45Z</dcterms:created>
  <dcterms:modified xsi:type="dcterms:W3CDTF">2024-05-16T10:07:45Z</dcterms:modified>
</cp:coreProperties>
</file>