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And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11731752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3600" b="1" dirty="0">
                <a:solidFill>
                  <a:srgbClr val="FFB8EA"/>
                </a:solidFill>
                <a:latin typeface="Calibri Light (Headings)" pitchFamily="34" charset="0"/>
                <a:ea typeface="Calibri Light (Headings)" pitchFamily="34" charset="-122"/>
                <a:cs typeface="Calibri Light (Headings)" pitchFamily="34" charset="-120"/>
              </a:defRPr>
            </a:lvl1pPr>
          </a:lstStyle>
          <a:p>
            <a:pPr algn="l" indent="0" marL="0">
              <a:buNone/>
            </a:pPr>
            <a:r>
              <a:rPr lang="en-US" sz="3600" b="1" dirty="0">
                <a:solidFill>
                  <a:srgbClr val="FFB8EA"/>
                </a:solidFill>
                <a:latin typeface="Calibri Light (Headings)" pitchFamily="34" charset="0"/>
                <a:ea typeface="Calibri Light (Headings)" pitchFamily="34" charset="-122"/>
                <a:cs typeface="Calibri Light (Headings)" pitchFamily="34" charset="-120"/>
              </a:rPr>
              <a:t>Title Placeholder</a:t>
            </a:r>
            <a:endParaRPr lang="en-US" sz="36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1828800"/>
            <a:ext cx="11274552" cy="45720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800" dirty="0">
                <a:solidFill>
                  <a:srgbClr val="F2E8E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endParaRPr lang="en-US" sz="1800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457200" y="1828800"/>
            <a:ext cx="5637276" cy="45720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800" dirty="0">
                <a:solidFill>
                  <a:srgbClr val="F2E8E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endParaRPr lang="en-US" sz="1800" dirty="0"/>
          </a:p>
        </p:txBody>
      </p:sp>
      <p:sp>
        <p:nvSpPr>
          <p:cNvPr id="5" name="Text 0"/>
          <p:cNvSpPr/>
          <p:nvPr>
            <p:ph idx="103" type="body" hasCustomPrompt="1"/>
          </p:nvPr>
        </p:nvSpPr>
        <p:spPr>
          <a:xfrm>
            <a:off x="6094476" y="1828800"/>
            <a:ext cx="5637276" cy="45720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buNone/>
              <a:defRPr lang="en-US" sz="1800" dirty="0">
                <a:solidFill>
                  <a:srgbClr val="F2E8EF"/>
                </a:solidFill>
                <a:latin typeface="Calibri" pitchFamily="34" charset="0"/>
                <a:ea typeface="Calibri" pitchFamily="34" charset="-122"/>
                <a:cs typeface="Calibri" pitchFamily="34" charset="-120"/>
              </a:defRPr>
            </a:lvl1pPr>
          </a:lstStyle>
          <a:p>
            <a:pPr algn="l" indent="0" marL="0">
              <a:buNone/>
            </a:pPr>
            <a:endParaRPr lang="en-US" sz="1800" dirty="0"/>
          </a:p>
        </p:txBody>
      </p:sp>
      <p:sp>
        <p:nvSpPr>
          <p:cNvPr id="6" name="Text 0"/>
          <p:cNvSpPr/>
          <p:nvPr/>
        </p:nvSpPr>
        <p:spPr>
          <a:xfrm>
            <a:off x="457200" y="4629150"/>
            <a:ext cx="1218895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C0CB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Made with Ai Flavoured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34890"/>
            <a:ext cx="640080" cy="365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B8EA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34890"/>
            <a:ext cx="640080" cy="365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B8EA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1" type="body" hasCustomPrompt="1"/>
          </p:nvPr>
        </p:nvSpPr>
        <p:spPr>
          <a:xfrm>
            <a:off x="457200" y="1828800"/>
            <a:ext cx="11274552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Hello World! This AI Flavoured is a project that leverages artificial intelligence to revolutionize document comprehension and learning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Hello World! This AI Flavoured is a project that leverages artificial intelligence to revolutionize document comprehension and learning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Hello World! This AI Flavoured is a project that leverages artificial intelligence to revolutionize document comprehension and learning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"The platform features advanced summarization engines, interactive communication, multilingual support, and personalized learning experiences."'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  "The platform features advanced summarization engines, interactive communication, multilingual support, and personalized learning experiences."'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F2E8EF"/>
                </a:solidFill>
                <a:effectLst>
                  <a:glow rad="127000">
                    <a:srgbClr val="FF0000">
                      <a:alpha val="100000"/>
                    </a:srgbClr>
                  </a:glow>
                </a:effectLst>
                <a:latin typeface="Calibri" pitchFamily="34" charset="0"/>
                <a:ea typeface="Calibri" pitchFamily="34" charset="-122"/>
                <a:cs typeface="Calibri" pitchFamily="34" charset="-120"/>
              </a:rPr>
              <a:t>  "The platform features advanced summarization engines, interactive communication, multilingual support, and personalized learning experiences."'</a:t>
            </a:r>
            <a:endParaRPr lang="en-US" sz="1800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457200" y="457200"/>
            <a:ext cx="11731752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sz="3600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457200" y="1828800"/>
            <a:ext cx="5637276" cy="4572000"/>
          </a:xfrm>
          <a:prstGeom prst="rect">
            <a:avLst/>
          </a:prstGeom>
          <a:noFill/>
          <a:ln/>
        </p:spPr>
        <p:txBody>
          <a:bodyPr wrap="square" lIns="2540" tIns="2540" rIns="2540" bIns="2540" rtlCol="0" anchor="t"/>
          <a:lstStyle/>
          <a:p>
            <a:pPr algn="l" indent="0" marL="0">
              <a:buNone/>
            </a:pPr>
            <a:endParaRPr lang="en-US" sz="1800" dirty="0"/>
          </a:p>
        </p:txBody>
      </p:sp>
      <p:sp>
        <p:nvSpPr>
          <p:cNvPr id="5" name="Text 0"/>
          <p:cNvSpPr/>
          <p:nvPr>
            <p:ph idx="103" type="body" hasCustomPrompt="1"/>
          </p:nvPr>
        </p:nvSpPr>
        <p:spPr>
          <a:xfrm>
            <a:off x="6094476" y="1828800"/>
            <a:ext cx="5637276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34890"/>
            <a:ext cx="640080" cy="365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B8EA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2024-05-26T08:41:04Z</dcterms:created>
  <dcterms:modified xsi:type="dcterms:W3CDTF">2024-05-26T08:41:04Z</dcterms:modified>
</cp:coreProperties>
</file>