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lstStyle>
            <a:lvl1pPr algn="l" indent="0" marL="0">
              <a:buNone/>
              <a:defRPr lang="en-US" sz="2000" b="1" dirty="0">
                <a:solidFill>
                  <a:srgbClr val="FFB8EA"/>
                </a:solidFill>
                <a:latin typeface="Calibri Light (Headings)" pitchFamily="34" charset="0"/>
                <a:ea typeface="Calibri Light (Headings)" pitchFamily="34" charset="-122"/>
                <a:cs typeface="Calibri Light (Headings)" pitchFamily="34" charset="-120"/>
              </a:defRPr>
            </a:lvl1pPr>
          </a:lstStyle>
          <a:p>
            <a:pPr algn="l" indent="0" marL="0">
              <a:buNone/>
            </a:pPr>
            <a:r>
              <a:rPr lang="en-US" sz="20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lstStyle>
            <a:lvl1pPr algn="l" indent="0" marL="0">
              <a:buNone/>
              <a:defRPr lang="en-US" sz="1800" b="1" dirty="0">
                <a:solidFill>
                  <a:srgbClr val="F2E8EF"/>
                </a:solidFill>
                <a:latin typeface="Calibri" pitchFamily="34" charset="0"/>
                <a:ea typeface="Calibri" pitchFamily="34" charset="-122"/>
                <a:cs typeface="Calibri" pitchFamily="34" charset="-120"/>
              </a:defRPr>
            </a:lvl1pPr>
          </a:lstStyle>
          <a:p>
            <a:pPr algn="l" indent="0" marL="0">
              <a:buNone/>
            </a:pPr>
            <a:r>
              <a:rPr lang="en-US" sz="1800" b="1" dirty="0">
                <a:solidFill>
                  <a:srgbClr val="F2E8EF"/>
                </a:solidFill>
                <a:latin typeface="Calibri" pitchFamily="34" charset="0"/>
                <a:ea typeface="Calibri" pitchFamily="34" charset="-122"/>
                <a:cs typeface="Calibri" pitchFamily="34" charset="-120"/>
              </a:rPr>
              <a:t>Content Placeholder</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1400" b="1" dirty="0">
                <a:solidFill>
                  <a:srgbClr val="F2E8EF"/>
                </a:solidFill>
                <a:latin typeface="Calibri" pitchFamily="34" charset="0"/>
                <a:ea typeface="Calibri" pitchFamily="34" charset="-122"/>
                <a:cs typeface="Calibri" pitchFamily="34" charset="-120"/>
              </a:defRPr>
            </a:lvl1pPr>
          </a:lstStyle>
          <a:p>
            <a:pPr algn="l" indent="0" marL="0">
              <a:buNone/>
            </a:pPr>
            <a:r>
              <a:rPr lang="en-US" sz="1400" b="1" dirty="0">
                <a:solidFill>
                  <a:srgbClr val="F2E8EF"/>
                </a:solidFill>
                <a:latin typeface="Calibri" pitchFamily="34" charset="0"/>
                <a:ea typeface="Calibri" pitchFamily="34" charset="-122"/>
                <a:cs typeface="Calibri" pitchFamily="34" charset="-120"/>
              </a:rPr>
              <a:t>Caption Placeholder</a:t>
            </a:r>
            <a:endParaRPr lang="en-US" sz="1400" dirty="0"/>
          </a:p>
        </p:txBody>
      </p:sp>
      <p:sp>
        <p:nvSpPr>
          <p:cNvPr id="5"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Calibri" pitchFamily="34" charset="0"/>
                <a:ea typeface="Calibri" pitchFamily="34" charset="-122"/>
                <a:cs typeface="Calibri"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defRPr>
            </a:lvl1pPr>
          </a:lstStyle>
          <a:p>
            <a:pPr algn="l"/>
            <a:fld id="{F7021451-1387-4CA6-816F-3879F97B5CBC}" type="slidenum">
              <a:rPr b="0" lang="en-US"/>
              <a:t>1010</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lstStyle>
            <a:lvl1pPr algn="l" indent="0" marL="0">
              <a:buNone/>
              <a:defRPr lang="en-US" sz="2000" b="1" dirty="0">
                <a:solidFill>
                  <a:srgbClr val="FFB8EA"/>
                </a:solidFill>
                <a:latin typeface="Calibri Light (Headings)" pitchFamily="34" charset="0"/>
                <a:ea typeface="Calibri Light (Headings)" pitchFamily="34" charset="-122"/>
                <a:cs typeface="Calibri Light (Headings)" pitchFamily="34" charset="-120"/>
              </a:defRPr>
            </a:lvl1pPr>
          </a:lstStyle>
          <a:p>
            <a:pPr algn="l" indent="0" marL="0">
              <a:buNone/>
            </a:pPr>
            <a:r>
              <a:rPr lang="en-US" sz="20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lstStyle>
            <a:lvl1pPr algn="l" indent="0" marL="0">
              <a:buNone/>
              <a:defRPr lang="en-US" sz="1800" b="1" dirty="0">
                <a:solidFill>
                  <a:srgbClr val="F2E8EF"/>
                </a:solidFill>
                <a:latin typeface="Calibri" pitchFamily="34" charset="0"/>
                <a:ea typeface="Calibri" pitchFamily="34" charset="-122"/>
                <a:cs typeface="Calibri" pitchFamily="34" charset="-120"/>
              </a:defRPr>
            </a:lvl1pPr>
          </a:lstStyle>
          <a:p>
            <a:pPr algn="l" indent="0" marL="0">
              <a:buNone/>
            </a:pPr>
            <a:r>
              <a:rPr lang="en-US" sz="1800" b="1" dirty="0">
                <a:solidFill>
                  <a:srgbClr val="F2E8EF"/>
                </a:solidFill>
                <a:latin typeface="Calibri" pitchFamily="34" charset="0"/>
                <a:ea typeface="Calibri" pitchFamily="34" charset="-122"/>
                <a:cs typeface="Calibri" pitchFamily="34" charset="-120"/>
              </a:rPr>
              <a:t>Content Placeholder</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1400" b="1" dirty="0">
                <a:solidFill>
                  <a:srgbClr val="F2E8EF"/>
                </a:solidFill>
                <a:latin typeface="Calibri" pitchFamily="34" charset="0"/>
                <a:ea typeface="Calibri" pitchFamily="34" charset="-122"/>
                <a:cs typeface="Calibri" pitchFamily="34" charset="-120"/>
              </a:defRPr>
            </a:lvl1pPr>
          </a:lstStyle>
          <a:p>
            <a:pPr algn="l" indent="0" marL="0">
              <a:buNone/>
            </a:pPr>
            <a:r>
              <a:rPr lang="en-US" sz="1400" b="1" dirty="0">
                <a:solidFill>
                  <a:srgbClr val="F2E8EF"/>
                </a:solidFill>
                <a:latin typeface="Calibri" pitchFamily="34" charset="0"/>
                <a:ea typeface="Calibri" pitchFamily="34" charset="-122"/>
                <a:cs typeface="Calibri" pitchFamily="34" charset="-120"/>
              </a:rPr>
              <a:t>Caption Placeholder</a:t>
            </a:r>
            <a:endParaRPr lang="en-US" sz="1400" dirty="0"/>
          </a:p>
        </p:txBody>
      </p:sp>
      <p:sp>
        <p:nvSpPr>
          <p:cNvPr id="5"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Calibri" pitchFamily="34" charset="0"/>
                <a:ea typeface="Calibri" pitchFamily="34" charset="-122"/>
                <a:cs typeface="Calibri"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defRPr>
            </a:lvl1pPr>
          </a:lstStyle>
          <a:p>
            <a:pPr algn="l"/>
            <a:fld id="{F7021451-1387-4CA6-816F-3879F97B5CBC}" type="slidenum">
              <a:rPr b="0" lang="en-US"/>
              <a:t>1011</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lstStyle>
            <a:lvl1pPr algn="l" indent="0" marL="0">
              <a:buNone/>
              <a:defRPr lang="en-US" sz="3600" b="1" dirty="0">
                <a:solidFill>
                  <a:srgbClr val="FFB8EA"/>
                </a:solidFill>
                <a:latin typeface="Calibri Light (Headings)" pitchFamily="34" charset="0"/>
                <a:ea typeface="Calibri Light (Headings)" pitchFamily="34" charset="-122"/>
                <a:cs typeface="Calibri Light (Headings)" pitchFamily="34" charset="-120"/>
              </a:defRPr>
            </a:lvl1pPr>
          </a:lstStyle>
          <a:p>
            <a:pPr algn="l" indent="0" marL="0">
              <a:buNone/>
            </a:pPr>
            <a:r>
              <a:rPr lang="en-US" sz="36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4" name="Text 0"/>
          <p:cNvSpPr/>
          <p:nvPr>
            <p:ph idx="102" type="body" hasCustomPrompt="1"/>
          </p:nvPr>
        </p:nvSpPr>
        <p:spPr>
          <a:xfrm>
            <a:off x="457200" y="1828800"/>
            <a:ext cx="5637276"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5" name="Text 0"/>
          <p:cNvSpPr/>
          <p:nvPr>
            <p:ph idx="103" type="body" hasCustomPrompt="1"/>
          </p:nvPr>
        </p:nvSpPr>
        <p:spPr>
          <a:xfrm>
            <a:off x="6094476" y="1828800"/>
            <a:ext cx="5637276"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6" name="Text 0"/>
          <p:cNvSpPr/>
          <p:nvPr/>
        </p:nvSpPr>
        <p:spPr>
          <a:xfrm>
            <a:off x="457200" y="6172200"/>
            <a:ext cx="12188952" cy="457200"/>
          </a:xfrm>
          <a:prstGeom prst="rect">
            <a:avLst/>
          </a:prstGeom>
          <a:noFill/>
          <a:ln/>
        </p:spPr>
        <p:txBody>
          <a:bodyPr wrap="square" rtlCol="0" anchor="ctr"/>
          <a:lstStyle/>
          <a:p>
            <a:pPr algn="r" indent="0" marL="0">
              <a:buNone/>
            </a:pPr>
            <a:r>
              <a:rPr lang="en-US" sz="1400" dirty="0">
                <a:solidFill>
                  <a:srgbClr val="FFC0CB"/>
                </a:solidFill>
                <a:latin typeface="Calibri" pitchFamily="34" charset="0"/>
                <a:ea typeface="Calibri" pitchFamily="34" charset="-122"/>
                <a:cs typeface="Calibri"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1012</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0"/>
            <a:ext cx="10058400" cy="1828800"/>
          </a:xfrm>
          <a:prstGeom prst="rect">
            <a:avLst/>
          </a:prstGeom>
          <a:noFill/>
          <a:ln/>
        </p:spPr>
        <p:txBody>
          <a:bodyPr wrap="square" rtlCol="0"/>
          <a:lstStyle>
            <a:lvl1pPr algn="ctr" indent="0" marL="0">
              <a:buNone/>
              <a:defRPr lang="en-US" sz="5400" b="1" dirty="0">
                <a:solidFill>
                  <a:srgbClr val="FFB8EA"/>
                </a:solidFill>
                <a:latin typeface="Calibri Light (Headings)" pitchFamily="34" charset="0"/>
                <a:ea typeface="Calibri Light (Headings)" pitchFamily="34" charset="-122"/>
                <a:cs typeface="Calibri Light (Headings)" pitchFamily="34" charset="-120"/>
              </a:defRPr>
            </a:lvl1pPr>
          </a:lstStyle>
          <a:p>
            <a:pPr algn="ctr" indent="0" marL="0">
              <a:buNone/>
            </a:pPr>
            <a:r>
              <a:rPr lang="en-US" sz="54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5400" dirty="0"/>
          </a:p>
        </p:txBody>
      </p:sp>
      <p:sp>
        <p:nvSpPr>
          <p:cNvPr id="3" name="Text 0"/>
          <p:cNvSpPr/>
          <p:nvPr>
            <p:ph idx="101" type="body" hasCustomPrompt="1"/>
          </p:nvPr>
        </p:nvSpPr>
        <p:spPr>
          <a:xfrm>
            <a:off x="914400" y="4114800"/>
            <a:ext cx="10058400" cy="1371600"/>
          </a:xfrm>
          <a:prstGeom prst="rect">
            <a:avLst/>
          </a:prstGeom>
          <a:noFill/>
          <a:ln/>
        </p:spPr>
        <p:txBody>
          <a:bodyPr wrap="square" rtlCol="0"/>
          <a:lstStyle>
            <a:lvl1pPr algn="r" indent="0" marL="0">
              <a:buNone/>
              <a:defRPr lang="en-US" sz="2400" dirty="0">
                <a:solidFill>
                  <a:srgbClr val="F2E8EF"/>
                </a:solidFill>
                <a:latin typeface="Calibri" pitchFamily="34" charset="0"/>
                <a:ea typeface="Calibri" pitchFamily="34" charset="-122"/>
                <a:cs typeface="Calibri" pitchFamily="34" charset="-120"/>
              </a:defRPr>
            </a:lvl1pPr>
          </a:lstStyle>
          <a:p>
            <a:pPr algn="r" indent="0" marL="0">
              <a:buNone/>
            </a:pPr>
            <a:r>
              <a:rPr lang="en-US" sz="2400" dirty="0">
                <a:solidFill>
                  <a:srgbClr val="F2E8EF"/>
                </a:solidFill>
                <a:latin typeface="Calibri" pitchFamily="34" charset="0"/>
                <a:ea typeface="Calibri" pitchFamily="34" charset="-122"/>
                <a:cs typeface="Calibri" pitchFamily="34" charset="-120"/>
              </a:rPr>
              <a:t>Subtitle Placeholder</a:t>
            </a:r>
            <a:endParaRPr lang="en-US" sz="2400" dirty="0"/>
          </a:p>
        </p:txBody>
      </p:sp>
      <p:sp>
        <p:nvSpPr>
          <p:cNvPr id="4" name="Text 0"/>
          <p:cNvSpPr/>
          <p:nvPr/>
        </p:nvSpPr>
        <p:spPr>
          <a:xfrm>
            <a:off x="914400" y="6172200"/>
            <a:ext cx="11887200" cy="457200"/>
          </a:xfrm>
          <a:prstGeom prst="rect">
            <a:avLst/>
          </a:prstGeom>
          <a:noFill/>
          <a:ln/>
        </p:spPr>
        <p:txBody>
          <a:bodyPr wrap="square" rtlCol="0" anchor="ctr"/>
          <a:lstStyle/>
          <a:p>
            <a:pPr algn="r" indent="0" marL="0">
              <a:buNone/>
            </a:pPr>
            <a:r>
              <a:rPr lang="en-US" sz="1600" dirty="0">
                <a:solidFill>
                  <a:srgbClr val="FFC0CB"/>
                </a:solidFill>
                <a:latin typeface="Calibri" pitchFamily="34" charset="0"/>
                <a:ea typeface="Calibri" pitchFamily="34" charset="-122"/>
                <a:cs typeface="Calibri" pitchFamily="34" charset="-120"/>
              </a:rPr>
              <a:t>Made with Ai Flavoured</a:t>
            </a:r>
            <a:endParaRPr lang="en-US" sz="1600" dirty="0"/>
          </a:p>
        </p:txBody>
      </p:sp>
      <p:sp>
        <p:nvSpPr>
          <p:cNvPr id="25" name="Slide Number Placeholder 0"/>
          <p:cNvSpPr>
            <a:spLocks noGrp="1"/>
          </p:cNvSpPr>
          <p:nvPr>
            <p:ph type="sldNum" sz="quarter" idx="4294967295"/>
          </p:nvPr>
        </p:nvSpPr>
        <p:spPr>
          <a:xfrm>
            <a:off x="9144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1013</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lstStyle>
            <a:lvl1pPr algn="l" indent="0" marL="0">
              <a:buNone/>
              <a:defRPr lang="en-US" sz="3600" b="1" dirty="0">
                <a:solidFill>
                  <a:srgbClr val="FFB8EA"/>
                </a:solidFill>
                <a:latin typeface="Calibri Light (Headings)" pitchFamily="34" charset="0"/>
                <a:ea typeface="Calibri Light (Headings)" pitchFamily="34" charset="-122"/>
                <a:cs typeface="Calibri Light (Headings)" pitchFamily="34" charset="-120"/>
              </a:defRPr>
            </a:lvl1pPr>
          </a:lstStyle>
          <a:p>
            <a:pPr algn="l" indent="0" marL="0">
              <a:buNone/>
            </a:pPr>
            <a:r>
              <a:rPr lang="en-US" sz="36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4" name="Text 0"/>
          <p:cNvSpPr/>
          <p:nvPr>
            <p:ph idx="102" type="body" hasCustomPrompt="1"/>
          </p:nvPr>
        </p:nvSpPr>
        <p:spPr>
          <a:xfrm>
            <a:off x="457200" y="1828800"/>
            <a:ext cx="5637276"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5" name="Text 0"/>
          <p:cNvSpPr/>
          <p:nvPr>
            <p:ph idx="103" type="body" hasCustomPrompt="1"/>
          </p:nvPr>
        </p:nvSpPr>
        <p:spPr>
          <a:xfrm>
            <a:off x="6094476" y="1828800"/>
            <a:ext cx="5637276"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6" name="Text 0"/>
          <p:cNvSpPr/>
          <p:nvPr/>
        </p:nvSpPr>
        <p:spPr>
          <a:xfrm>
            <a:off x="457200" y="6172200"/>
            <a:ext cx="12188952" cy="457200"/>
          </a:xfrm>
          <a:prstGeom prst="rect">
            <a:avLst/>
          </a:prstGeom>
          <a:noFill/>
          <a:ln/>
        </p:spPr>
        <p:txBody>
          <a:bodyPr wrap="square" rtlCol="0" anchor="ctr"/>
          <a:lstStyle/>
          <a:p>
            <a:pPr algn="r" indent="0" marL="0">
              <a:buNone/>
            </a:pPr>
            <a:r>
              <a:rPr lang="en-US" sz="1400" dirty="0">
                <a:solidFill>
                  <a:srgbClr val="FFC0CB"/>
                </a:solidFill>
                <a:latin typeface="Calibri" pitchFamily="34" charset="0"/>
                <a:ea typeface="Calibri" pitchFamily="34" charset="-122"/>
                <a:cs typeface="Calibri"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1002</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0"/>
            <a:ext cx="10058400" cy="1828800"/>
          </a:xfrm>
          <a:prstGeom prst="rect">
            <a:avLst/>
          </a:prstGeom>
          <a:noFill/>
          <a:ln/>
        </p:spPr>
        <p:txBody>
          <a:bodyPr wrap="square" rtlCol="0"/>
          <a:lstStyle>
            <a:lvl1pPr algn="ctr" indent="0" marL="0">
              <a:buNone/>
              <a:defRPr lang="en-US" sz="5400" b="1" dirty="0">
                <a:solidFill>
                  <a:srgbClr val="FFB8EA"/>
                </a:solidFill>
                <a:latin typeface="Calibri Light (Headings)" pitchFamily="34" charset="0"/>
                <a:ea typeface="Calibri Light (Headings)" pitchFamily="34" charset="-122"/>
                <a:cs typeface="Calibri Light (Headings)" pitchFamily="34" charset="-120"/>
              </a:defRPr>
            </a:lvl1pPr>
          </a:lstStyle>
          <a:p>
            <a:pPr algn="ctr" indent="0" marL="0">
              <a:buNone/>
            </a:pPr>
            <a:r>
              <a:rPr lang="en-US" sz="54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5400" dirty="0"/>
          </a:p>
        </p:txBody>
      </p:sp>
      <p:sp>
        <p:nvSpPr>
          <p:cNvPr id="3" name="Text 0"/>
          <p:cNvSpPr/>
          <p:nvPr>
            <p:ph idx="101" type="body" hasCustomPrompt="1"/>
          </p:nvPr>
        </p:nvSpPr>
        <p:spPr>
          <a:xfrm>
            <a:off x="914400" y="4114800"/>
            <a:ext cx="10058400" cy="1371600"/>
          </a:xfrm>
          <a:prstGeom prst="rect">
            <a:avLst/>
          </a:prstGeom>
          <a:noFill/>
          <a:ln/>
        </p:spPr>
        <p:txBody>
          <a:bodyPr wrap="square" rtlCol="0"/>
          <a:lstStyle>
            <a:lvl1pPr algn="r" indent="0" marL="0">
              <a:buNone/>
              <a:defRPr lang="en-US" sz="2400" dirty="0">
                <a:solidFill>
                  <a:srgbClr val="F2E8EF"/>
                </a:solidFill>
                <a:latin typeface="Calibri" pitchFamily="34" charset="0"/>
                <a:ea typeface="Calibri" pitchFamily="34" charset="-122"/>
                <a:cs typeface="Calibri" pitchFamily="34" charset="-120"/>
              </a:defRPr>
            </a:lvl1pPr>
          </a:lstStyle>
          <a:p>
            <a:pPr algn="r" indent="0" marL="0">
              <a:buNone/>
            </a:pPr>
            <a:r>
              <a:rPr lang="en-US" sz="2400" dirty="0">
                <a:solidFill>
                  <a:srgbClr val="F2E8EF"/>
                </a:solidFill>
                <a:latin typeface="Calibri" pitchFamily="34" charset="0"/>
                <a:ea typeface="Calibri" pitchFamily="34" charset="-122"/>
                <a:cs typeface="Calibri" pitchFamily="34" charset="-120"/>
              </a:rPr>
              <a:t>Subtitle Placeholder</a:t>
            </a:r>
            <a:endParaRPr lang="en-US" sz="2400" dirty="0"/>
          </a:p>
        </p:txBody>
      </p:sp>
      <p:sp>
        <p:nvSpPr>
          <p:cNvPr id="4" name="Text 0"/>
          <p:cNvSpPr/>
          <p:nvPr/>
        </p:nvSpPr>
        <p:spPr>
          <a:xfrm>
            <a:off x="914400" y="6172200"/>
            <a:ext cx="11887200" cy="457200"/>
          </a:xfrm>
          <a:prstGeom prst="rect">
            <a:avLst/>
          </a:prstGeom>
          <a:noFill/>
          <a:ln/>
        </p:spPr>
        <p:txBody>
          <a:bodyPr wrap="square" rtlCol="0" anchor="ctr"/>
          <a:lstStyle/>
          <a:p>
            <a:pPr algn="r" indent="0" marL="0">
              <a:buNone/>
            </a:pPr>
            <a:r>
              <a:rPr lang="en-US" sz="1600" dirty="0">
                <a:solidFill>
                  <a:srgbClr val="FFC0CB"/>
                </a:solidFill>
                <a:latin typeface="Calibri" pitchFamily="34" charset="0"/>
                <a:ea typeface="Calibri" pitchFamily="34" charset="-122"/>
                <a:cs typeface="Calibri" pitchFamily="34" charset="-120"/>
              </a:rPr>
              <a:t>Made with Ai Flavoured</a:t>
            </a:r>
            <a:endParaRPr lang="en-US" sz="1600" dirty="0"/>
          </a:p>
        </p:txBody>
      </p:sp>
      <p:sp>
        <p:nvSpPr>
          <p:cNvPr id="25" name="Slide Number Placeholder 0"/>
          <p:cNvSpPr>
            <a:spLocks noGrp="1"/>
          </p:cNvSpPr>
          <p:nvPr>
            <p:ph type="sldNum" sz="quarter" idx="4294967295"/>
          </p:nvPr>
        </p:nvSpPr>
        <p:spPr>
          <a:xfrm>
            <a:off x="9144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1003</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lstStyle>
            <a:lvl1pPr algn="l" indent="0" marL="0">
              <a:buNone/>
              <a:defRPr lang="en-US" sz="3600" b="1" dirty="0">
                <a:solidFill>
                  <a:srgbClr val="FFB8EA"/>
                </a:solidFill>
                <a:latin typeface="Calibri Light (Headings)" pitchFamily="34" charset="0"/>
                <a:ea typeface="Calibri Light (Headings)" pitchFamily="34" charset="-122"/>
                <a:cs typeface="Calibri Light (Headings)" pitchFamily="34" charset="-120"/>
              </a:defRPr>
            </a:lvl1pPr>
          </a:lstStyle>
          <a:p>
            <a:pPr algn="l" indent="0" marL="0">
              <a:buNone/>
            </a:pPr>
            <a:r>
              <a:rPr lang="en-US" sz="36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4" name="Text 0"/>
          <p:cNvSpPr/>
          <p:nvPr>
            <p:ph idx="102" type="body" hasCustomPrompt="1"/>
          </p:nvPr>
        </p:nvSpPr>
        <p:spPr>
          <a:xfrm>
            <a:off x="457200" y="1828800"/>
            <a:ext cx="5637276"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5" name="Text 0"/>
          <p:cNvSpPr/>
          <p:nvPr>
            <p:ph idx="103" type="body" hasCustomPrompt="1"/>
          </p:nvPr>
        </p:nvSpPr>
        <p:spPr>
          <a:xfrm>
            <a:off x="6094476" y="1828800"/>
            <a:ext cx="5637276"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6" name="Text 0"/>
          <p:cNvSpPr/>
          <p:nvPr/>
        </p:nvSpPr>
        <p:spPr>
          <a:xfrm>
            <a:off x="457200" y="6172200"/>
            <a:ext cx="12188952" cy="457200"/>
          </a:xfrm>
          <a:prstGeom prst="rect">
            <a:avLst/>
          </a:prstGeom>
          <a:noFill/>
          <a:ln/>
        </p:spPr>
        <p:txBody>
          <a:bodyPr wrap="square" rtlCol="0" anchor="ctr"/>
          <a:lstStyle/>
          <a:p>
            <a:pPr algn="r" indent="0" marL="0">
              <a:buNone/>
            </a:pPr>
            <a:r>
              <a:rPr lang="en-US" sz="1400" dirty="0">
                <a:solidFill>
                  <a:srgbClr val="FFC0CB"/>
                </a:solidFill>
                <a:latin typeface="Calibri" pitchFamily="34" charset="0"/>
                <a:ea typeface="Calibri" pitchFamily="34" charset="-122"/>
                <a:cs typeface="Calibri"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1004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Text 0"/>
          <p:cNvSpPr/>
          <p:nvPr>
            <p:ph idx="100" type="title" hasCustomPrompt="1"/>
          </p:nvPr>
        </p:nvSpPr>
        <p:spPr>
          <a:xfrm>
            <a:off x="457200" y="1828800"/>
            <a:ext cx="11274552" cy="1828800"/>
          </a:xfrm>
          <a:prstGeom prst="rect">
            <a:avLst/>
          </a:prstGeom>
          <a:noFill/>
          <a:ln/>
        </p:spPr>
        <p:txBody>
          <a:bodyPr wrap="square" rtlCol="0"/>
          <a:lstStyle>
            <a:lvl1pPr algn="r" indent="0" marL="0">
              <a:buNone/>
              <a:defRPr lang="en-US" sz="4000" b="1" dirty="0">
                <a:solidFill>
                  <a:srgbClr val="FFB8EA"/>
                </a:solidFill>
                <a:latin typeface="Calibri Light (Headings)" pitchFamily="34" charset="0"/>
                <a:ea typeface="Calibri Light (Headings)" pitchFamily="34" charset="-122"/>
                <a:cs typeface="Calibri Light (Headings)" pitchFamily="34" charset="-120"/>
              </a:defRPr>
            </a:lvl1pPr>
          </a:lstStyle>
          <a:p>
            <a:pPr algn="r" indent="0" marL="0">
              <a:buNone/>
            </a:pPr>
            <a:r>
              <a:rPr lang="en-US" sz="40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4000" dirty="0"/>
          </a:p>
        </p:txBody>
      </p:sp>
      <p:sp>
        <p:nvSpPr>
          <p:cNvPr id="3" name="Text 0"/>
          <p:cNvSpPr/>
          <p:nvPr>
            <p:ph idx="101" type="body" hasCustomPrompt="1"/>
          </p:nvPr>
        </p:nvSpPr>
        <p:spPr>
          <a:xfrm>
            <a:off x="457200" y="3657600"/>
            <a:ext cx="11274552" cy="1371600"/>
          </a:xfrm>
          <a:prstGeom prst="rect">
            <a:avLst/>
          </a:prstGeom>
          <a:noFill/>
          <a:ln/>
        </p:spPr>
        <p:txBody>
          <a:bodyPr wrap="square" rtlCol="0"/>
          <a:lstStyle>
            <a:lvl1pPr algn="ctr" indent="0" marL="0">
              <a:buNone/>
              <a:defRPr lang="en-US" sz="2000" dirty="0">
                <a:solidFill>
                  <a:srgbClr val="F2E8EF"/>
                </a:solidFill>
                <a:latin typeface="Calibri" pitchFamily="34" charset="0"/>
                <a:ea typeface="Calibri" pitchFamily="34" charset="-122"/>
                <a:cs typeface="Calibri" pitchFamily="34" charset="-120"/>
              </a:defRPr>
            </a:lvl1pPr>
          </a:lstStyle>
          <a:p>
            <a:pPr algn="ctr" indent="0" marL="0">
              <a:buNone/>
            </a:pPr>
            <a:r>
              <a:rPr lang="en-US" sz="2000" dirty="0">
                <a:solidFill>
                  <a:srgbClr val="F2E8EF"/>
                </a:solidFill>
                <a:latin typeface="Calibri" pitchFamily="34" charset="0"/>
                <a:ea typeface="Calibri" pitchFamily="34" charset="-122"/>
                <a:cs typeface="Calibri" pitchFamily="34" charset="-120"/>
              </a:rPr>
              <a:t>Subtitle Placeholder</a:t>
            </a:r>
            <a:endParaRPr lang="en-US" sz="2000" dirty="0"/>
          </a:p>
        </p:txBody>
      </p:sp>
      <p:sp>
        <p:nvSpPr>
          <p:cNvPr id="4" name="Text 0"/>
          <p:cNvSpPr/>
          <p:nvPr/>
        </p:nvSpPr>
        <p:spPr>
          <a:xfrm>
            <a:off x="457200" y="6172200"/>
            <a:ext cx="13258800" cy="457200"/>
          </a:xfrm>
          <a:prstGeom prst="rect">
            <a:avLst/>
          </a:prstGeom>
          <a:noFill/>
          <a:ln/>
        </p:spPr>
        <p:txBody>
          <a:bodyPr wrap="square" rtlCol="0" anchor="ctr"/>
          <a:lstStyle/>
          <a:p>
            <a:pPr algn="r" indent="0" marL="0">
              <a:buNone/>
            </a:pPr>
            <a:r>
              <a:rPr lang="en-US" sz="1400" dirty="0">
                <a:solidFill>
                  <a:srgbClr val="FFC0CB"/>
                </a:solidFill>
                <a:latin typeface="Calibri" pitchFamily="34" charset="0"/>
                <a:ea typeface="Calibri" pitchFamily="34" charset="-122"/>
                <a:cs typeface="Calibri"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1005</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lstStyle>
            <a:lvl1pPr algn="l" indent="0" marL="0">
              <a:buNone/>
              <a:defRPr lang="en-US" sz="3600" b="1" dirty="0">
                <a:solidFill>
                  <a:srgbClr val="FFB8EA"/>
                </a:solidFill>
                <a:latin typeface="Calibri Light (Headings)" pitchFamily="34" charset="0"/>
                <a:ea typeface="Calibri Light (Headings)" pitchFamily="34" charset="-122"/>
                <a:cs typeface="Calibri Light (Headings)" pitchFamily="34" charset="-120"/>
              </a:defRPr>
            </a:lvl1pPr>
          </a:lstStyle>
          <a:p>
            <a:pPr algn="l" indent="0" marL="0">
              <a:buNone/>
            </a:pPr>
            <a:r>
              <a:rPr lang="en-US" sz="36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3600" dirty="0"/>
          </a:p>
        </p:txBody>
      </p:sp>
      <p:sp>
        <p:nvSpPr>
          <p:cNvPr id="3" name="Text 0"/>
          <p:cNvSpPr/>
          <p:nvPr>
            <p:ph idx="101" type="body" hasCustomPrompt="1"/>
          </p:nvPr>
        </p:nvSpPr>
        <p:spPr>
          <a:xfrm>
            <a:off x="457200" y="1828800"/>
            <a:ext cx="5637276"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4" name="Text 0"/>
          <p:cNvSpPr/>
          <p:nvPr>
            <p:ph idx="102" type="body" hasCustomPrompt="1"/>
          </p:nvPr>
        </p:nvSpPr>
        <p:spPr>
          <a:xfrm>
            <a:off x="7008876" y="1828800"/>
            <a:ext cx="5637276" cy="4572000"/>
          </a:xfrm>
          <a:prstGeom prst="rect">
            <a:avLst/>
          </a:prstGeom>
          <a:noFill/>
          <a:ln/>
        </p:spPr>
        <p:txBody>
          <a:bodyPr wrap="square" rtlCol="0"/>
          <a:lstStyle>
            <a:lvl1pPr algn="l" indent="0" marL="0">
              <a:buNone/>
              <a:defRPr lang="en-US" sz="1800" dirty="0">
                <a:solidFill>
                  <a:srgbClr val="F2E8EF"/>
                </a:solidFill>
                <a:latin typeface="Calibri" pitchFamily="34" charset="0"/>
                <a:ea typeface="Calibri" pitchFamily="34" charset="-122"/>
                <a:cs typeface="Calibri" pitchFamily="34" charset="-120"/>
              </a:defRPr>
            </a:lvl1pPr>
          </a:lstStyle>
          <a:p>
            <a:pPr algn="l" indent="0" marL="0">
              <a:buNone/>
            </a:pPr>
            <a:endParaRPr lang="en-US" sz="1800" dirty="0"/>
          </a:p>
        </p:txBody>
      </p:sp>
      <p:sp>
        <p:nvSpPr>
          <p:cNvPr id="5" name="Text 0"/>
          <p:cNvSpPr/>
          <p:nvPr/>
        </p:nvSpPr>
        <p:spPr>
          <a:xfrm>
            <a:off x="457200" y="6172200"/>
            <a:ext cx="13258800" cy="457200"/>
          </a:xfrm>
          <a:prstGeom prst="rect">
            <a:avLst/>
          </a:prstGeom>
          <a:noFill/>
          <a:ln/>
        </p:spPr>
        <p:txBody>
          <a:bodyPr wrap="square" rtlCol="0" anchor="ctr"/>
          <a:lstStyle/>
          <a:p>
            <a:pPr algn="r" indent="0" marL="0">
              <a:buNone/>
            </a:pPr>
            <a:r>
              <a:rPr lang="en-US" sz="1400" dirty="0">
                <a:solidFill>
                  <a:srgbClr val="FFC0CB"/>
                </a:solidFill>
                <a:latin typeface="Calibri" pitchFamily="34" charset="0"/>
                <a:ea typeface="Calibri" pitchFamily="34" charset="-122"/>
                <a:cs typeface="Calibri"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1006</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371600"/>
          </a:xfrm>
          <a:prstGeom prst="rect">
            <a:avLst/>
          </a:prstGeom>
          <a:noFill/>
          <a:ln/>
        </p:spPr>
        <p:txBody>
          <a:bodyPr wrap="square" rtlCol="0"/>
          <a:lstStyle>
            <a:lvl1pPr algn="l" indent="0" marL="0">
              <a:buNone/>
              <a:defRPr lang="en-US" sz="3600" b="1" dirty="0">
                <a:solidFill>
                  <a:srgbClr val="FFB8EA"/>
                </a:solidFill>
                <a:latin typeface="Calibri Light (Headings)" pitchFamily="34" charset="0"/>
                <a:ea typeface="Calibri Light (Headings)" pitchFamily="34" charset="-122"/>
                <a:cs typeface="Calibri Light (Headings)" pitchFamily="34" charset="-120"/>
              </a:defRPr>
            </a:lvl1pPr>
          </a:lstStyle>
          <a:p>
            <a:pPr algn="l" indent="0" marL="0">
              <a:buNone/>
            </a:pPr>
            <a:r>
              <a:rPr lang="en-US" sz="36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3600" dirty="0"/>
          </a:p>
        </p:txBody>
      </p:sp>
      <p:sp>
        <p:nvSpPr>
          <p:cNvPr id="3" name="Text 0"/>
          <p:cNvSpPr/>
          <p:nvPr>
            <p:ph idx="101" type="body" hasCustomPrompt="1"/>
          </p:nvPr>
        </p:nvSpPr>
        <p:spPr>
          <a:xfrm>
            <a:off x="914400" y="1828800"/>
            <a:ext cx="5029200" cy="914400"/>
          </a:xfrm>
          <a:prstGeom prst="rect">
            <a:avLst/>
          </a:prstGeom>
          <a:noFill/>
          <a:ln/>
        </p:spPr>
        <p:txBody>
          <a:bodyPr wrap="square" rtlCol="0"/>
          <a:lstStyle>
            <a:lvl1pPr algn="ctr" indent="0" marL="0">
              <a:buNone/>
              <a:defRPr lang="en-US" sz="2400" b="1" dirty="0">
                <a:solidFill>
                  <a:srgbClr val="FFB8EA"/>
                </a:solidFill>
                <a:latin typeface="Calibri" pitchFamily="34" charset="0"/>
                <a:ea typeface="Calibri" pitchFamily="34" charset="-122"/>
                <a:cs typeface="Calibri" pitchFamily="34" charset="-120"/>
              </a:defRPr>
            </a:lvl1pPr>
          </a:lstStyle>
          <a:p>
            <a:pPr algn="ctr" indent="0" marL="0">
              <a:buNone/>
            </a:pPr>
            <a:r>
              <a:rPr lang="en-US" sz="2400" b="1" dirty="0">
                <a:solidFill>
                  <a:srgbClr val="FFB8EA"/>
                </a:solidFill>
                <a:latin typeface="Calibri" pitchFamily="34" charset="0"/>
                <a:ea typeface="Calibri" pitchFamily="34" charset="-122"/>
                <a:cs typeface="Calibri" pitchFamily="34" charset="-120"/>
              </a:rPr>
              <a:t>Subheading Placeholder</a:t>
            </a:r>
            <a:endParaRPr lang="en-US" sz="2400" dirty="0"/>
          </a:p>
        </p:txBody>
      </p:sp>
      <p:sp>
        <p:nvSpPr>
          <p:cNvPr id="4" name="Text 0"/>
          <p:cNvSpPr/>
          <p:nvPr>
            <p:ph idx="102" type="body" hasCustomPrompt="1"/>
          </p:nvPr>
        </p:nvSpPr>
        <p:spPr>
          <a:xfrm>
            <a:off x="6400800" y="1828800"/>
            <a:ext cx="5029200" cy="914400"/>
          </a:xfrm>
          <a:prstGeom prst="rect">
            <a:avLst/>
          </a:prstGeom>
          <a:noFill/>
          <a:ln/>
        </p:spPr>
        <p:txBody>
          <a:bodyPr wrap="square" rtlCol="0"/>
          <a:lstStyle>
            <a:lvl1pPr algn="ctr" indent="0" marL="0">
              <a:buNone/>
              <a:defRPr lang="en-US" sz="2400" b="1" dirty="0">
                <a:solidFill>
                  <a:srgbClr val="FFB8EA"/>
                </a:solidFill>
                <a:latin typeface="Calibri" pitchFamily="34" charset="0"/>
                <a:ea typeface="Calibri" pitchFamily="34" charset="-122"/>
                <a:cs typeface="Calibri" pitchFamily="34" charset="-120"/>
              </a:defRPr>
            </a:lvl1pPr>
          </a:lstStyle>
          <a:p>
            <a:pPr algn="ctr" indent="0" marL="0">
              <a:buNone/>
            </a:pPr>
            <a:r>
              <a:rPr lang="en-US" sz="2400" b="1" dirty="0">
                <a:solidFill>
                  <a:srgbClr val="FFB8EA"/>
                </a:solidFill>
                <a:latin typeface="Calibri" pitchFamily="34" charset="0"/>
                <a:ea typeface="Calibri" pitchFamily="34" charset="-122"/>
                <a:cs typeface="Calibri" pitchFamily="34" charset="-120"/>
              </a:rPr>
              <a:t>Second Subheading Placeholder</a:t>
            </a:r>
            <a:endParaRPr lang="en-US" sz="2400" dirty="0"/>
          </a:p>
        </p:txBody>
      </p:sp>
      <p:sp>
        <p:nvSpPr>
          <p:cNvPr id="5" name="Text 0"/>
          <p:cNvSpPr/>
          <p:nvPr>
            <p:ph idx="103" type="body" hasCustomPrompt="1"/>
          </p:nvPr>
        </p:nvSpPr>
        <p:spPr>
          <a:xfrm>
            <a:off x="914400" y="2743200"/>
            <a:ext cx="5029200" cy="3200400"/>
          </a:xfrm>
          <a:prstGeom prst="rect">
            <a:avLst/>
          </a:prstGeom>
          <a:noFill/>
          <a:ln/>
        </p:spPr>
        <p:txBody>
          <a:bodyPr wrap="square" rtlCol="0"/>
          <a:lstStyle>
            <a:lvl1pPr algn="l" indent="0" marL="0">
              <a:buNone/>
              <a:defRPr lang="en-US" sz="1800" b="1" dirty="0">
                <a:solidFill>
                  <a:srgbClr val="F2E8EF"/>
                </a:solidFill>
                <a:latin typeface="Calibri" pitchFamily="34" charset="0"/>
                <a:ea typeface="Calibri" pitchFamily="34" charset="-122"/>
                <a:cs typeface="Calibri" pitchFamily="34" charset="-120"/>
              </a:defRPr>
            </a:lvl1pPr>
          </a:lstStyle>
          <a:p>
            <a:pPr algn="l" indent="0" marL="0">
              <a:buNone/>
            </a:pPr>
            <a:r>
              <a:rPr lang="en-US" sz="1800" b="1" dirty="0">
                <a:solidFill>
                  <a:srgbClr val="F2E8EF"/>
                </a:solidFill>
                <a:latin typeface="Calibri" pitchFamily="34" charset="0"/>
                <a:ea typeface="Calibri" pitchFamily="34" charset="-122"/>
                <a:cs typeface="Calibri" pitchFamily="34" charset="-120"/>
              </a:rPr>
              <a:t>Content Placeholder</a:t>
            </a:r>
            <a:endParaRPr lang="en-US" sz="1800" dirty="0"/>
          </a:p>
        </p:txBody>
      </p:sp>
      <p:sp>
        <p:nvSpPr>
          <p:cNvPr id="6" name="Text 0"/>
          <p:cNvSpPr/>
          <p:nvPr>
            <p:ph idx="104" type="body" hasCustomPrompt="1"/>
          </p:nvPr>
        </p:nvSpPr>
        <p:spPr>
          <a:xfrm>
            <a:off x="6400800" y="2743200"/>
            <a:ext cx="5029200" cy="3200400"/>
          </a:xfrm>
          <a:prstGeom prst="rect">
            <a:avLst/>
          </a:prstGeom>
          <a:noFill/>
          <a:ln/>
        </p:spPr>
        <p:txBody>
          <a:bodyPr wrap="square" rtlCol="0"/>
          <a:lstStyle>
            <a:lvl1pPr algn="l" indent="0" marL="0">
              <a:buNone/>
              <a:defRPr lang="en-US" sz="1800" b="1" dirty="0">
                <a:solidFill>
                  <a:srgbClr val="F2E8EF"/>
                </a:solidFill>
                <a:latin typeface="Calibri" pitchFamily="34" charset="0"/>
                <a:ea typeface="Calibri" pitchFamily="34" charset="-122"/>
                <a:cs typeface="Calibri" pitchFamily="34" charset="-120"/>
              </a:defRPr>
            </a:lvl1pPr>
          </a:lstStyle>
          <a:p>
            <a:pPr algn="l" indent="0" marL="0">
              <a:buNone/>
            </a:pPr>
            <a:r>
              <a:rPr lang="en-US" sz="1800" b="1" dirty="0">
                <a:solidFill>
                  <a:srgbClr val="F2E8EF"/>
                </a:solidFill>
                <a:latin typeface="Calibri" pitchFamily="34" charset="0"/>
                <a:ea typeface="Calibri" pitchFamily="34" charset="-122"/>
                <a:cs typeface="Calibri" pitchFamily="34" charset="-120"/>
              </a:rPr>
              <a:t>Second Content Placeholder</a:t>
            </a:r>
            <a:endParaRPr lang="en-US" sz="1800" dirty="0"/>
          </a:p>
        </p:txBody>
      </p:sp>
      <p:sp>
        <p:nvSpPr>
          <p:cNvPr id="7"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Calibri" pitchFamily="34" charset="0"/>
                <a:ea typeface="Calibri" pitchFamily="34" charset="-122"/>
                <a:cs typeface="Calibri"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defRPr>
            </a:lvl1pPr>
          </a:lstStyle>
          <a:p>
            <a:pPr algn="l"/>
            <a:fld id="{F7021451-1387-4CA6-816F-3879F97B5CBC}" type="slidenum">
              <a:rPr b="0" lang="en-US"/>
              <a:t>1007</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lstStyle>
            <a:lvl1pPr algn="l" indent="0" marL="0">
              <a:buNone/>
              <a:defRPr lang="en-US" sz="2000" b="1" dirty="0">
                <a:solidFill>
                  <a:srgbClr val="FFB8EA"/>
                </a:solidFill>
                <a:latin typeface="Calibri Light (Headings)" pitchFamily="34" charset="0"/>
                <a:ea typeface="Calibri Light (Headings)" pitchFamily="34" charset="-122"/>
                <a:cs typeface="Calibri Light (Headings)" pitchFamily="34" charset="-120"/>
              </a:defRPr>
            </a:lvl1pPr>
          </a:lstStyle>
          <a:p>
            <a:pPr algn="l" indent="0" marL="0">
              <a:buNone/>
            </a:pPr>
            <a:r>
              <a:rPr lang="en-US" sz="20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lstStyle>
            <a:lvl1pPr algn="l" indent="0" marL="0">
              <a:buNone/>
              <a:defRPr lang="en-US" sz="1800" b="1" dirty="0">
                <a:solidFill>
                  <a:srgbClr val="F2E8EF"/>
                </a:solidFill>
                <a:latin typeface="Calibri" pitchFamily="34" charset="0"/>
                <a:ea typeface="Calibri" pitchFamily="34" charset="-122"/>
                <a:cs typeface="Calibri" pitchFamily="34" charset="-120"/>
              </a:defRPr>
            </a:lvl1pPr>
          </a:lstStyle>
          <a:p>
            <a:pPr algn="l" indent="0" marL="0">
              <a:buNone/>
            </a:pPr>
            <a:r>
              <a:rPr lang="en-US" sz="1800" b="1" dirty="0">
                <a:solidFill>
                  <a:srgbClr val="F2E8EF"/>
                </a:solidFill>
                <a:latin typeface="Calibri" pitchFamily="34" charset="0"/>
                <a:ea typeface="Calibri" pitchFamily="34" charset="-122"/>
                <a:cs typeface="Calibri" pitchFamily="34" charset="-120"/>
              </a:rPr>
              <a:t>Content Placeholder</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1400" b="1" dirty="0">
                <a:solidFill>
                  <a:srgbClr val="F2E8EF"/>
                </a:solidFill>
                <a:latin typeface="Calibri" pitchFamily="34" charset="0"/>
                <a:ea typeface="Calibri" pitchFamily="34" charset="-122"/>
                <a:cs typeface="Calibri" pitchFamily="34" charset="-120"/>
              </a:defRPr>
            </a:lvl1pPr>
          </a:lstStyle>
          <a:p>
            <a:pPr algn="l" indent="0" marL="0">
              <a:buNone/>
            </a:pPr>
            <a:r>
              <a:rPr lang="en-US" sz="1400" b="1" dirty="0">
                <a:solidFill>
                  <a:srgbClr val="F2E8EF"/>
                </a:solidFill>
                <a:latin typeface="Calibri" pitchFamily="34" charset="0"/>
                <a:ea typeface="Calibri" pitchFamily="34" charset="-122"/>
                <a:cs typeface="Calibri" pitchFamily="34" charset="-120"/>
              </a:rPr>
              <a:t>Caption Placeholder</a:t>
            </a:r>
            <a:endParaRPr lang="en-US" sz="1400" dirty="0"/>
          </a:p>
        </p:txBody>
      </p:sp>
      <p:sp>
        <p:nvSpPr>
          <p:cNvPr id="5"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Calibri" pitchFamily="34" charset="0"/>
                <a:ea typeface="Calibri" pitchFamily="34" charset="-122"/>
                <a:cs typeface="Calibri"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defRPr>
            </a:lvl1pPr>
          </a:lstStyle>
          <a:p>
            <a:pPr algn="l"/>
            <a:fld id="{F7021451-1387-4CA6-816F-3879F97B5CBC}" type="slidenum">
              <a:rPr b="0" lang="en-US"/>
              <a:t>1008</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lstStyle>
            <a:lvl1pPr algn="l" indent="0" marL="0">
              <a:buNone/>
              <a:defRPr lang="en-US" sz="2000" b="1" dirty="0">
                <a:solidFill>
                  <a:srgbClr val="FFB8EA"/>
                </a:solidFill>
                <a:latin typeface="Calibri Light (Headings)" pitchFamily="34" charset="0"/>
                <a:ea typeface="Calibri Light (Headings)" pitchFamily="34" charset="-122"/>
                <a:cs typeface="Calibri Light (Headings)" pitchFamily="34" charset="-120"/>
              </a:defRPr>
            </a:lvl1pPr>
          </a:lstStyle>
          <a:p>
            <a:pPr algn="l" indent="0" marL="0">
              <a:buNone/>
            </a:pPr>
            <a:r>
              <a:rPr lang="en-US" sz="2000" b="1" dirty="0">
                <a:solidFill>
                  <a:srgbClr val="FFB8EA"/>
                </a:solidFill>
                <a:latin typeface="Calibri Light (Headings)" pitchFamily="34" charset="0"/>
                <a:ea typeface="Calibri Light (Headings)" pitchFamily="34" charset="-122"/>
                <a:cs typeface="Calibri Light (Headings)" pitchFamily="34" charset="-120"/>
              </a:rPr>
              <a:t>Title Placeholder</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lstStyle>
            <a:lvl1pPr algn="l" indent="0" marL="0">
              <a:buNone/>
              <a:defRPr lang="en-US" sz="1800" b="1" dirty="0">
                <a:solidFill>
                  <a:srgbClr val="F2E8EF"/>
                </a:solidFill>
                <a:latin typeface="Calibri" pitchFamily="34" charset="0"/>
                <a:ea typeface="Calibri" pitchFamily="34" charset="-122"/>
                <a:cs typeface="Calibri" pitchFamily="34" charset="-120"/>
              </a:defRPr>
            </a:lvl1pPr>
          </a:lstStyle>
          <a:p>
            <a:pPr algn="l" indent="0" marL="0">
              <a:buNone/>
            </a:pPr>
            <a:r>
              <a:rPr lang="en-US" sz="1800" b="1" dirty="0">
                <a:solidFill>
                  <a:srgbClr val="F2E8EF"/>
                </a:solidFill>
                <a:latin typeface="Calibri" pitchFamily="34" charset="0"/>
                <a:ea typeface="Calibri" pitchFamily="34" charset="-122"/>
                <a:cs typeface="Calibri" pitchFamily="34" charset="-120"/>
              </a:rPr>
              <a:t>Content Placeholder</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1400" b="1" dirty="0">
                <a:solidFill>
                  <a:srgbClr val="F2E8EF"/>
                </a:solidFill>
                <a:latin typeface="Calibri" pitchFamily="34" charset="0"/>
                <a:ea typeface="Calibri" pitchFamily="34" charset="-122"/>
                <a:cs typeface="Calibri" pitchFamily="34" charset="-120"/>
              </a:defRPr>
            </a:lvl1pPr>
          </a:lstStyle>
          <a:p>
            <a:pPr algn="l" indent="0" marL="0">
              <a:buNone/>
            </a:pPr>
            <a:r>
              <a:rPr lang="en-US" sz="1400" b="1" dirty="0">
                <a:solidFill>
                  <a:srgbClr val="F2E8EF"/>
                </a:solidFill>
                <a:latin typeface="Calibri" pitchFamily="34" charset="0"/>
                <a:ea typeface="Calibri" pitchFamily="34" charset="-122"/>
                <a:cs typeface="Calibri" pitchFamily="34" charset="-120"/>
              </a:rPr>
              <a:t>Caption Placeholder</a:t>
            </a:r>
            <a:endParaRPr lang="en-US" sz="1400" dirty="0"/>
          </a:p>
        </p:txBody>
      </p:sp>
      <p:sp>
        <p:nvSpPr>
          <p:cNvPr id="5"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Calibri" pitchFamily="34" charset="0"/>
                <a:ea typeface="Calibri" pitchFamily="34" charset="-122"/>
                <a:cs typeface="Calibri"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defRPr>
            </a:lvl1pPr>
          </a:lstStyle>
          <a:p>
            <a:pPr algn="l"/>
            <a:fld id="{F7021451-1387-4CA6-816F-3879F97B5CBC}" type="slidenum">
              <a:rPr b="0" lang="en-US"/>
              <a:t>1009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457200" y="483489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8.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8.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8.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nchor="ctr"/>
          <a:lstStyle/>
          <a:p>
            <a:pPr algn="l" indent="0" marL="0">
              <a:buNone/>
            </a:pPr>
            <a:r>
              <a:rPr lang="en-US" sz="3600" b="1" dirty="0">
                <a:solidFill>
                  <a:srgbClr val="FFB8EA"/>
                </a:solidFill>
                <a:latin typeface="Calibri Light (Headings)" pitchFamily="34" charset="0"/>
                <a:ea typeface="Calibri Light (Headings)" pitchFamily="34" charset="-122"/>
                <a:cs typeface="Calibri Light (Headings)" pitchFamily="34" charset="-120"/>
              </a:rPr>
              <a:t>Content List</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nchor="t"/>
          <a:lstStyle/>
          <a:p>
            <a:pPr algn="l" indent="0" marL="0">
              <a:buNone/>
            </a:pPr>
            <a:r>
              <a:rPr lang="en-US" sz="1800" dirty="0">
                <a:solidFill>
                  <a:srgbClr val="F2E8EF"/>
                </a:solidFill>
                <a:latin typeface="Calibri" pitchFamily="34" charset="0"/>
                <a:ea typeface="Calibri" pitchFamily="34" charset="-122"/>
                <a:cs typeface="Calibri" pitchFamily="34" charset="-120"/>
              </a:rPr>
              <a:t>1. Introduction to AI Flavoured</a:t>
            </a:r>
            <a:endParaRPr lang="en-US" sz="1800" dirty="0"/>
          </a:p>
          <a:p>
            <a:pPr algn="l" indent="0" marL="0">
              <a:buNone/>
            </a:pPr>
            <a:r>
              <a:rPr lang="en-US" sz="1800" dirty="0">
                <a:solidFill>
                  <a:srgbClr val="F2E8EF"/>
                </a:solidFill>
                <a:latin typeface="Calibri" pitchFamily="34" charset="0"/>
                <a:ea typeface="Calibri" pitchFamily="34" charset="-122"/>
                <a:cs typeface="Calibri" pitchFamily="34" charset="-120"/>
              </a:rPr>
              <a:t>2. Project Overview</a:t>
            </a:r>
            <a:endParaRPr lang="en-US" sz="1800" dirty="0"/>
          </a:p>
          <a:p>
            <a:pPr algn="l" indent="0" marL="0">
              <a:buNone/>
            </a:pPr>
            <a:r>
              <a:rPr lang="en-US" sz="1800" dirty="0">
                <a:solidFill>
                  <a:srgbClr val="F2E8EF"/>
                </a:solidFill>
                <a:latin typeface="Calibri" pitchFamily="34" charset="0"/>
                <a:ea typeface="Calibri" pitchFamily="34" charset="-122"/>
                <a:cs typeface="Calibri" pitchFamily="34" charset="-120"/>
              </a:rPr>
              <a:t>3. Core Functionalities</a:t>
            </a:r>
            <a:endParaRPr lang="en-US" sz="1800" dirty="0"/>
          </a:p>
          <a:p>
            <a:pPr algn="l" indent="0" marL="0">
              <a:buNone/>
            </a:pPr>
            <a:r>
              <a:rPr lang="en-US" sz="1800" dirty="0">
                <a:solidFill>
                  <a:srgbClr val="F2E8EF"/>
                </a:solidFill>
                <a:latin typeface="Calibri" pitchFamily="34" charset="0"/>
                <a:ea typeface="Calibri" pitchFamily="34" charset="-122"/>
                <a:cs typeface="Calibri" pitchFamily="34" charset="-120"/>
              </a:rPr>
              <a:t>4. Intelligent Summarization</a:t>
            </a:r>
            <a:endParaRPr lang="en-US" sz="1800" dirty="0"/>
          </a:p>
          <a:p>
            <a:pPr algn="l" indent="0" marL="0">
              <a:buNone/>
            </a:pPr>
            <a:r>
              <a:rPr lang="en-US" sz="1800" dirty="0">
                <a:solidFill>
                  <a:srgbClr val="F2E8EF"/>
                </a:solidFill>
                <a:latin typeface="Calibri" pitchFamily="34" charset="0"/>
                <a:ea typeface="Calibri" pitchFamily="34" charset="-122"/>
                <a:cs typeface="Calibri" pitchFamily="34" charset="-120"/>
              </a:rPr>
              <a:t>5. Interactive Engagement</a:t>
            </a:r>
            <a:endParaRPr lang="en-US" sz="1800" dirty="0"/>
          </a:p>
          <a:p>
            <a:pPr algn="l" indent="0" marL="0">
              <a:buNone/>
            </a:pPr>
            <a:r>
              <a:rPr lang="en-US" sz="1800" dirty="0">
                <a:solidFill>
                  <a:srgbClr val="F2E8EF"/>
                </a:solidFill>
                <a:latin typeface="Calibri" pitchFamily="34" charset="0"/>
                <a:ea typeface="Calibri" pitchFamily="34" charset="-122"/>
                <a:cs typeface="Calibri" pitchFamily="34" charset="-120"/>
              </a:rPr>
              <a:t>6. Multilingual Support</a:t>
            </a:r>
            <a:endParaRPr lang="en-US" sz="1800" dirty="0"/>
          </a:p>
          <a:p>
            <a:pPr algn="l" indent="0" marL="0">
              <a:buNone/>
            </a:pPr>
            <a:r>
              <a:rPr lang="en-US" sz="1800" dirty="0">
                <a:solidFill>
                  <a:srgbClr val="F2E8EF"/>
                </a:solidFill>
                <a:latin typeface="Calibri" pitchFamily="34" charset="0"/>
                <a:ea typeface="Calibri" pitchFamily="34" charset="-122"/>
                <a:cs typeface="Calibri" pitchFamily="34" charset="-120"/>
              </a:rPr>
              <a:t>7. Personalized Learning Experiences</a:t>
            </a:r>
            <a:endParaRPr lang="en-US" sz="1800" dirty="0"/>
          </a:p>
          <a:p>
            <a:pPr algn="l" indent="0" marL="0">
              <a:buNone/>
            </a:pPr>
            <a:r>
              <a:rPr lang="en-US" sz="1800" dirty="0">
                <a:solidFill>
                  <a:srgbClr val="F2E8EF"/>
                </a:solidFill>
                <a:latin typeface="Calibri" pitchFamily="34" charset="0"/>
                <a:ea typeface="Calibri" pitchFamily="34" charset="-122"/>
                <a:cs typeface="Calibri" pitchFamily="34" charset="-120"/>
              </a:rPr>
              <a:t>8. Technical Aspects and Benefits</a:t>
            </a:r>
            <a:endParaRPr lang="en-US" sz="1800" dirty="0"/>
          </a:p>
          <a:p>
            <a:pPr algn="l" indent="0" marL="0">
              <a:buNone/>
            </a:pPr>
            <a:r>
              <a:rPr lang="en-US" sz="1800" dirty="0">
                <a:solidFill>
                  <a:srgbClr val="F2E8EF"/>
                </a:solidFill>
                <a:latin typeface="Calibri" pitchFamily="34" charset="0"/>
                <a:ea typeface="Calibri" pitchFamily="34" charset="-122"/>
                <a:cs typeface="Calibri" pitchFamily="34" charset="-120"/>
              </a:rPr>
              <a:t>9. Future Scopes</a:t>
            </a:r>
            <a:endParaRPr lang="en-US" sz="1800" dirty="0"/>
          </a:p>
          <a:p>
            <a:pPr algn="l" indent="0" marL="0">
              <a:buNone/>
            </a:pPr>
            <a:r>
              <a:rPr lang="en-US" sz="1800" dirty="0">
                <a:solidFill>
                  <a:srgbClr val="F2E8EF"/>
                </a:solidFill>
                <a:latin typeface="Calibri" pitchFamily="34" charset="0"/>
                <a:ea typeface="Calibri" pitchFamily="34" charset="-122"/>
                <a:cs typeface="Calibri" pitchFamily="34" charset="-120"/>
              </a:rPr>
              <a:t>10. Thank You</a:t>
            </a:r>
            <a:endParaRPr lang="en-US" sz="1800" dirty="0"/>
          </a:p>
        </p:txBody>
      </p:sp>
      <p:sp>
        <p:nvSpPr>
          <p:cNvPr id="4" name="Text 0"/>
          <p:cNvSpPr/>
          <p:nvPr>
            <p:ph idx="102" type="body" hasCustomPrompt="1"/>
          </p:nvPr>
        </p:nvSpPr>
        <p:spPr>
          <a:xfrm>
            <a:off x="457200" y="1828800"/>
            <a:ext cx="5637276" cy="4572000"/>
          </a:xfrm>
          <a:prstGeom prst="rect">
            <a:avLst/>
          </a:prstGeom>
          <a:noFill/>
          <a:ln/>
        </p:spPr>
        <p:txBody>
          <a:bodyPr wrap="square" lIns="2540" tIns="2540" rIns="2540" bIns="2540" rtlCol="0" anchor="t"/>
          <a:lstStyle/>
          <a:p>
            <a:pPr algn="l" indent="0" marL="0">
              <a:buNone/>
            </a:pPr>
            <a:endParaRPr lang="en-US" sz="1800" dirty="0"/>
          </a:p>
        </p:txBody>
      </p:sp>
      <p:sp>
        <p:nvSpPr>
          <p:cNvPr id="5" name="Text 0"/>
          <p:cNvSpPr/>
          <p:nvPr>
            <p:ph idx="103" type="body" hasCustomPrompt="1"/>
          </p:nvPr>
        </p:nvSpPr>
        <p:spPr>
          <a:xfrm>
            <a:off x="6094476" y="1828800"/>
            <a:ext cx="5637276" cy="4572000"/>
          </a:xfrm>
          <a:prstGeom prst="rect">
            <a:avLst/>
          </a:prstGeom>
          <a:noFill/>
          <a:ln/>
        </p:spPr>
        <p:txBody>
          <a:bodyPr wrap="square" rtlCol="0" anchor="t"/>
          <a:lstStyle/>
          <a:p>
            <a:pPr algn="l" indent="0" marL="0">
              <a:buNone/>
            </a:pPr>
            <a:endParaRPr lang="en-US" sz="18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nchor="ctr"/>
          <a:lstStyle/>
          <a:p>
            <a:pPr algn="l" indent="0" marL="0">
              <a:buNone/>
            </a:pPr>
            <a:r>
              <a:rPr lang="en-US" sz="2000" b="1" dirty="0">
                <a:solidFill>
                  <a:srgbClr val="FFB8EA"/>
                </a:solidFill>
                <a:latin typeface="Calibri Light (Headings)" pitchFamily="34" charset="0"/>
                <a:ea typeface="Calibri Light (Headings)" pitchFamily="34" charset="-122"/>
                <a:cs typeface="Calibri Light (Headings)" pitchFamily="34" charset="-120"/>
              </a:rPr>
              <a:t>Personalized Learning Experiences</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nchor="ctr"/>
          <a:lstStyle/>
          <a:p>
            <a:pPr algn="l" indent="0" marL="0">
              <a:buNone/>
            </a:pPr>
            <a:r>
              <a:rPr lang="en-US" sz="1800" b="1" dirty="0">
                <a:solidFill>
                  <a:srgbClr val="F2E8EF"/>
                </a:solidFill>
                <a:latin typeface="Calibri" pitchFamily="34" charset="0"/>
                <a:ea typeface="Calibri" pitchFamily="34" charset="-122"/>
                <a:cs typeface="Calibri"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1400" b="1" dirty="0">
                <a:solidFill>
                  <a:srgbClr val="F2E8EF"/>
                </a:solidFill>
                <a:latin typeface="Calibri" pitchFamily="34" charset="0"/>
                <a:ea typeface="Calibri" pitchFamily="34" charset="-122"/>
                <a:cs typeface="Calibri" pitchFamily="34" charset="-120"/>
              </a:rPr>
              <a:t>Enhance learning outcomes through personalized content.</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defRPr>
            </a:lvl1pPr>
          </a:lstStyle>
          <a:p>
            <a:pPr algn="l"/>
            <a:fld id="{F7021451-1387-4CA6-816F-3879F97B5CBC}" type="slidenum">
              <a:rPr b="0"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nchor="ctr"/>
          <a:lstStyle/>
          <a:p>
            <a:pPr algn="l" indent="0" marL="0">
              <a:buNone/>
            </a:pPr>
            <a:r>
              <a:rPr lang="en-US" sz="3600" b="1" dirty="0">
                <a:solidFill>
                  <a:srgbClr val="FFB8EA"/>
                </a:solidFill>
                <a:latin typeface="Calibri Light (Headings)" pitchFamily="34" charset="0"/>
                <a:ea typeface="Calibri Light (Headings)" pitchFamily="34" charset="-122"/>
                <a:cs typeface="Calibri Light (Headings)" pitchFamily="34" charset="-120"/>
              </a:rPr>
              <a:t>Technical Aspects and Benefits</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nchor="t"/>
          <a:lstStyle/>
          <a:p>
            <a:pPr algn="l" indent="0" marL="0">
              <a:buNone/>
            </a:pPr>
            <a:r>
              <a:rPr lang="en-US" sz="1800" dirty="0">
                <a:solidFill>
                  <a:srgbClr val="F2E8EF"/>
                </a:solidFill>
                <a:latin typeface="Calibri" pitchFamily="34" charset="0"/>
                <a:ea typeface="Calibri" pitchFamily="34" charset="-122"/>
                <a:cs typeface="Calibri"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800" dirty="0"/>
          </a:p>
        </p:txBody>
      </p:sp>
      <p:sp>
        <p:nvSpPr>
          <p:cNvPr id="4" name="Text 0"/>
          <p:cNvSpPr/>
          <p:nvPr>
            <p:ph idx="102" type="body" hasCustomPrompt="1"/>
          </p:nvPr>
        </p:nvSpPr>
        <p:spPr>
          <a:xfrm>
            <a:off x="457200" y="1828800"/>
            <a:ext cx="5637276" cy="4572000"/>
          </a:xfrm>
          <a:prstGeom prst="rect">
            <a:avLst/>
          </a:prstGeom>
          <a:noFill/>
          <a:ln/>
        </p:spPr>
        <p:txBody>
          <a:bodyPr wrap="square" lIns="2540" tIns="2540" rIns="2540" bIns="2540" rtlCol="0" anchor="t"/>
          <a:lstStyle/>
          <a:p>
            <a:pPr algn="l" indent="0" marL="0">
              <a:buNone/>
            </a:pPr>
            <a:endParaRPr lang="en-US" sz="1800" dirty="0"/>
          </a:p>
        </p:txBody>
      </p:sp>
      <p:sp>
        <p:nvSpPr>
          <p:cNvPr id="5" name="Text 0"/>
          <p:cNvSpPr/>
          <p:nvPr>
            <p:ph idx="103" type="body" hasCustomPrompt="1"/>
          </p:nvPr>
        </p:nvSpPr>
        <p:spPr>
          <a:xfrm>
            <a:off x="6094476" y="1828800"/>
            <a:ext cx="5637276" cy="4572000"/>
          </a:xfrm>
          <a:prstGeom prst="rect">
            <a:avLst/>
          </a:prstGeom>
          <a:noFill/>
          <a:ln/>
        </p:spPr>
        <p:txBody>
          <a:bodyPr wrap="square" rtlCol="0" anchor="t"/>
          <a:lstStyle/>
          <a:p>
            <a:pPr algn="l" indent="0" marL="0">
              <a:buNone/>
            </a:pPr>
            <a:endParaRPr lang="en-US" sz="18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0"/>
            <a:ext cx="10058400" cy="1828800"/>
          </a:xfrm>
          <a:prstGeom prst="rect">
            <a:avLst/>
          </a:prstGeom>
          <a:noFill/>
          <a:ln/>
        </p:spPr>
        <p:txBody>
          <a:bodyPr wrap="square" rtlCol="0" anchor="ctr"/>
          <a:lstStyle/>
          <a:p>
            <a:pPr algn="ctr" indent="0" marL="0">
              <a:buNone/>
            </a:pPr>
            <a:r>
              <a:rPr lang="en-US" sz="5400" b="1" dirty="0">
                <a:solidFill>
                  <a:srgbClr val="FFB8EA"/>
                </a:solidFill>
                <a:latin typeface="Calibri Light (Headings)" pitchFamily="34" charset="0"/>
                <a:ea typeface="Calibri Light (Headings)" pitchFamily="34" charset="-122"/>
                <a:cs typeface="Calibri Light (Headings)" pitchFamily="34" charset="-120"/>
              </a:rPr>
              <a:t>Thank You</a:t>
            </a:r>
            <a:endParaRPr lang="en-US" sz="5400" dirty="0"/>
          </a:p>
        </p:txBody>
      </p:sp>
      <p:sp>
        <p:nvSpPr>
          <p:cNvPr id="3" name="Text 0"/>
          <p:cNvSpPr/>
          <p:nvPr>
            <p:ph idx="101" type="body" hasCustomPrompt="1"/>
          </p:nvPr>
        </p:nvSpPr>
        <p:spPr>
          <a:xfrm>
            <a:off x="914400" y="4114800"/>
            <a:ext cx="10058400" cy="1371600"/>
          </a:xfrm>
          <a:prstGeom prst="rect">
            <a:avLst/>
          </a:prstGeom>
          <a:noFill/>
          <a:ln/>
        </p:spPr>
        <p:txBody>
          <a:bodyPr wrap="square" rtlCol="0" anchor="t"/>
          <a:lstStyle/>
          <a:p>
            <a:pPr algn="r" indent="0" marL="0">
              <a:buNone/>
            </a:pPr>
            <a:r>
              <a:rPr lang="en-US" sz="2400" dirty="0">
                <a:solidFill>
                  <a:srgbClr val="F2E8EF"/>
                </a:solidFill>
                <a:latin typeface="Calibri" pitchFamily="34" charset="0"/>
                <a:ea typeface="Calibri" pitchFamily="34" charset="-122"/>
                <a:cs typeface="Calibri" pitchFamily="34" charset="-120"/>
              </a:rPr>
              <a:t>Thank you for your attention. We hope AI Flavoured will revolutionize your document comprehension and learning experience.</a:t>
            </a:r>
            <a:endParaRPr lang="en-US" sz="2400" dirty="0"/>
          </a:p>
        </p:txBody>
      </p:sp>
      <p:sp>
        <p:nvSpPr>
          <p:cNvPr id="25" name="Slide Number Placeholder 0"/>
          <p:cNvSpPr>
            <a:spLocks noGrp="1"/>
          </p:cNvSpPr>
          <p:nvPr>
            <p:ph type="sldNum" sz="quarter" idx="4294967295"/>
          </p:nvPr>
        </p:nvSpPr>
        <p:spPr>
          <a:xfrm>
            <a:off x="9144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0"/>
            <a:ext cx="10058400" cy="1828800"/>
          </a:xfrm>
          <a:prstGeom prst="rect">
            <a:avLst/>
          </a:prstGeom>
          <a:noFill/>
          <a:ln/>
        </p:spPr>
        <p:txBody>
          <a:bodyPr wrap="square" rtlCol="0" anchor="ctr"/>
          <a:lstStyle/>
          <a:p>
            <a:pPr algn="ctr" indent="0" marL="0">
              <a:buNone/>
            </a:pPr>
            <a:r>
              <a:rPr lang="en-US" sz="5400" b="1" dirty="0">
                <a:solidFill>
                  <a:srgbClr val="FFB8EA"/>
                </a:solidFill>
                <a:latin typeface="Calibri Light (Headings)" pitchFamily="34" charset="0"/>
                <a:ea typeface="Calibri Light (Headings)" pitchFamily="34" charset="-122"/>
                <a:cs typeface="Calibri Light (Headings)" pitchFamily="34" charset="-120"/>
              </a:rPr>
              <a:t>Introduction to AI Flavoured</a:t>
            </a:r>
            <a:endParaRPr lang="en-US" sz="5400" dirty="0"/>
          </a:p>
        </p:txBody>
      </p:sp>
      <p:sp>
        <p:nvSpPr>
          <p:cNvPr id="3" name="Text 0"/>
          <p:cNvSpPr/>
          <p:nvPr>
            <p:ph idx="101" type="body" hasCustomPrompt="1"/>
          </p:nvPr>
        </p:nvSpPr>
        <p:spPr>
          <a:xfrm>
            <a:off x="914400" y="4114800"/>
            <a:ext cx="10058400" cy="1371600"/>
          </a:xfrm>
          <a:prstGeom prst="rect">
            <a:avLst/>
          </a:prstGeom>
          <a:noFill/>
          <a:ln/>
        </p:spPr>
        <p:txBody>
          <a:bodyPr wrap="square" rtlCol="0" anchor="t"/>
          <a:lstStyle/>
          <a:p>
            <a:pPr algn="r" indent="0" marL="0">
              <a:buNone/>
            </a:pPr>
            <a:r>
              <a:rPr lang="en-US" sz="2400" dirty="0">
                <a:solidFill>
                  <a:srgbClr val="F2E8EF"/>
                </a:solidFill>
                <a:latin typeface="Calibri" pitchFamily="34" charset="0"/>
                <a:ea typeface="Calibri" pitchFamily="34" charset="-122"/>
                <a:cs typeface="Calibri" pitchFamily="34" charset="-120"/>
              </a:rPr>
              <a:t>AI Flavoured is a project that leverages artificial intelligence to revolutionize document comprehension and learning.</a:t>
            </a:r>
            <a:endParaRPr lang="en-US" sz="2400" dirty="0"/>
          </a:p>
        </p:txBody>
      </p:sp>
      <p:sp>
        <p:nvSpPr>
          <p:cNvPr id="25" name="Slide Number Placeholder 0"/>
          <p:cNvSpPr>
            <a:spLocks noGrp="1"/>
          </p:cNvSpPr>
          <p:nvPr>
            <p:ph type="sldNum" sz="quarter" idx="4294967295"/>
          </p:nvPr>
        </p:nvSpPr>
        <p:spPr>
          <a:xfrm>
            <a:off x="9144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nchor="ctr"/>
          <a:lstStyle/>
          <a:p>
            <a:pPr algn="l" indent="0" marL="0">
              <a:buNone/>
            </a:pPr>
            <a:r>
              <a:rPr lang="en-US" sz="3600" b="1" dirty="0">
                <a:solidFill>
                  <a:srgbClr val="FFB8EA"/>
                </a:solidFill>
                <a:latin typeface="Calibri Light (Headings)" pitchFamily="34" charset="0"/>
                <a:ea typeface="Calibri Light (Headings)" pitchFamily="34" charset="-122"/>
                <a:cs typeface="Calibri Light (Headings)" pitchFamily="34" charset="-120"/>
              </a:rPr>
              <a:t>Introduction to AI Flavoured</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nchor="t"/>
          <a:lstStyle/>
          <a:p>
            <a:pPr algn="l" indent="0" marL="0">
              <a:buNone/>
            </a:pPr>
            <a:r>
              <a:rPr lang="en-US" sz="1800" dirty="0">
                <a:solidFill>
                  <a:srgbClr val="F2E8EF"/>
                </a:solidFill>
                <a:latin typeface="Calibri" pitchFamily="34" charset="0"/>
                <a:ea typeface="Calibri" pitchFamily="34" charset="-122"/>
                <a:cs typeface="Calibri"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800" dirty="0"/>
          </a:p>
        </p:txBody>
      </p:sp>
      <p:sp>
        <p:nvSpPr>
          <p:cNvPr id="4" name="Text 0"/>
          <p:cNvSpPr/>
          <p:nvPr>
            <p:ph idx="102" type="body" hasCustomPrompt="1"/>
          </p:nvPr>
        </p:nvSpPr>
        <p:spPr>
          <a:xfrm>
            <a:off x="457200" y="1828800"/>
            <a:ext cx="5637276" cy="4572000"/>
          </a:xfrm>
          <a:prstGeom prst="rect">
            <a:avLst/>
          </a:prstGeom>
          <a:noFill/>
          <a:ln/>
        </p:spPr>
        <p:txBody>
          <a:bodyPr wrap="square" lIns="2540" tIns="2540" rIns="2540" bIns="2540" rtlCol="0" anchor="t"/>
          <a:lstStyle/>
          <a:p>
            <a:pPr algn="l" indent="0" marL="0">
              <a:buNone/>
            </a:pPr>
            <a:endParaRPr lang="en-US" sz="1800" dirty="0"/>
          </a:p>
        </p:txBody>
      </p:sp>
      <p:sp>
        <p:nvSpPr>
          <p:cNvPr id="5" name="Text 0"/>
          <p:cNvSpPr/>
          <p:nvPr>
            <p:ph idx="103" type="body" hasCustomPrompt="1"/>
          </p:nvPr>
        </p:nvSpPr>
        <p:spPr>
          <a:xfrm>
            <a:off x="6094476" y="1828800"/>
            <a:ext cx="5637276" cy="4572000"/>
          </a:xfrm>
          <a:prstGeom prst="rect">
            <a:avLst/>
          </a:prstGeom>
          <a:noFill/>
          <a:ln/>
        </p:spPr>
        <p:txBody>
          <a:bodyPr wrap="square" rtlCol="0" anchor="t"/>
          <a:lstStyle/>
          <a:p>
            <a:pPr algn="l" indent="0" marL="0">
              <a:buNone/>
            </a:pPr>
            <a:endParaRPr lang="en-US" sz="18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1828800"/>
            <a:ext cx="11274552" cy="1828800"/>
          </a:xfrm>
          <a:prstGeom prst="rect">
            <a:avLst/>
          </a:prstGeom>
          <a:noFill/>
          <a:ln/>
        </p:spPr>
        <p:txBody>
          <a:bodyPr wrap="square" rtlCol="0" anchor="ctr"/>
          <a:lstStyle/>
          <a:p>
            <a:pPr algn="r" indent="0" marL="0">
              <a:buNone/>
            </a:pPr>
            <a:r>
              <a:rPr lang="en-US" sz="4000" b="1" dirty="0">
                <a:solidFill>
                  <a:srgbClr val="FFB8EA"/>
                </a:solidFill>
                <a:latin typeface="Calibri Light (Headings)" pitchFamily="34" charset="0"/>
                <a:ea typeface="Calibri Light (Headings)" pitchFamily="34" charset="-122"/>
                <a:cs typeface="Calibri Light (Headings)" pitchFamily="34" charset="-120"/>
              </a:rPr>
              <a:t>Project Overview</a:t>
            </a:r>
            <a:endParaRPr lang="en-US" sz="4000" dirty="0"/>
          </a:p>
        </p:txBody>
      </p:sp>
      <p:sp>
        <p:nvSpPr>
          <p:cNvPr id="3" name="Text 0"/>
          <p:cNvSpPr/>
          <p:nvPr>
            <p:ph idx="101" type="body" hasCustomPrompt="1"/>
          </p:nvPr>
        </p:nvSpPr>
        <p:spPr>
          <a:xfrm>
            <a:off x="457200" y="3657600"/>
            <a:ext cx="11274552" cy="1371600"/>
          </a:xfrm>
          <a:prstGeom prst="rect">
            <a:avLst/>
          </a:prstGeom>
          <a:noFill/>
          <a:ln/>
        </p:spPr>
        <p:txBody>
          <a:bodyPr wrap="square" rtlCol="0" anchor="t"/>
          <a:lstStyle/>
          <a:p>
            <a:pPr algn="ctr" indent="0" marL="0">
              <a:buNone/>
            </a:pPr>
            <a:r>
              <a:rPr lang="en-US" sz="2000" dirty="0">
                <a:solidFill>
                  <a:srgbClr val="F2E8EF"/>
                </a:solidFill>
                <a:latin typeface="Calibri" pitchFamily="34" charset="0"/>
                <a:ea typeface="Calibri" pitchFamily="34" charset="-122"/>
                <a:cs typeface="Calibri" pitchFamily="34" charset="-120"/>
              </a:rPr>
              <a:t>AI Flavoured empowers users to efficiently extract insights from written content.</a:t>
            </a:r>
            <a:endParaRPr lang="en-US" sz="20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nchor="ctr"/>
          <a:lstStyle/>
          <a:p>
            <a:pPr algn="l" indent="0" marL="0">
              <a:buNone/>
            </a:pPr>
            <a:r>
              <a:rPr lang="en-US" sz="3600" b="1" dirty="0">
                <a:solidFill>
                  <a:srgbClr val="FFB8EA"/>
                </a:solidFill>
                <a:latin typeface="Calibri Light (Headings)" pitchFamily="34" charset="0"/>
                <a:ea typeface="Calibri Light (Headings)" pitchFamily="34" charset="-122"/>
                <a:cs typeface="Calibri Light (Headings)" pitchFamily="34" charset="-120"/>
              </a:rPr>
              <a:t>Core Functionalities</a:t>
            </a:r>
            <a:endParaRPr lang="en-US" sz="3600" dirty="0"/>
          </a:p>
        </p:txBody>
      </p:sp>
      <p:sp>
        <p:nvSpPr>
          <p:cNvPr id="3" name="Text 0"/>
          <p:cNvSpPr/>
          <p:nvPr>
            <p:ph idx="101" type="body" hasCustomPrompt="1"/>
          </p:nvPr>
        </p:nvSpPr>
        <p:spPr>
          <a:xfrm>
            <a:off x="457200" y="1828800"/>
            <a:ext cx="5637276" cy="4572000"/>
          </a:xfrm>
          <a:prstGeom prst="rect">
            <a:avLst/>
          </a:prstGeom>
          <a:noFill/>
          <a:ln/>
        </p:spPr>
        <p:txBody>
          <a:bodyPr wrap="square" rtlCol="0" anchor="t"/>
          <a:lstStyle/>
          <a:p>
            <a:pPr algn="l" indent="0" marL="0">
              <a:buNone/>
            </a:pPr>
            <a:r>
              <a:rPr lang="en-US" sz="1800" dirty="0">
                <a:solidFill>
                  <a:srgbClr val="F2E8EF"/>
                </a:solidFill>
                <a:effectLst>
                  <a:glow rad="127000">
                    <a:srgbClr val="FF0000">
                      <a:alpha val="100000"/>
                    </a:srgbClr>
                  </a:glow>
                </a:effectLst>
                <a:latin typeface="Calibri" pitchFamily="34" charset="0"/>
                <a:ea typeface="Calibri" pitchFamily="34" charset="-122"/>
                <a:cs typeface="Calibri" pitchFamily="34" charset="-120"/>
              </a:rPr>
              <a:t>1. Intelligent Summarization</a:t>
            </a:r>
            <a:endParaRPr lang="en-US" sz="1800" dirty="0"/>
          </a:p>
          <a:p>
            <a:pPr algn="l" indent="0" marL="0">
              <a:buNone/>
            </a:pPr>
            <a:r>
              <a:rPr lang="en-US" sz="1800" dirty="0">
                <a:solidFill>
                  <a:srgbClr val="F2E8EF"/>
                </a:solidFill>
                <a:effectLst>
                  <a:glow rad="127000">
                    <a:srgbClr val="FF0000">
                      <a:alpha val="100000"/>
                    </a:srgbClr>
                  </a:glow>
                </a:effectLst>
                <a:latin typeface="Calibri" pitchFamily="34" charset="0"/>
                <a:ea typeface="Calibri" pitchFamily="34" charset="-122"/>
                <a:cs typeface="Calibri" pitchFamily="34" charset="-120"/>
              </a:rPr>
              <a:t>2. Interactive Engagement</a:t>
            </a:r>
            <a:endParaRPr lang="en-US" sz="1800" dirty="0"/>
          </a:p>
          <a:p>
            <a:pPr algn="l" indent="0" marL="0">
              <a:buNone/>
            </a:pPr>
            <a:r>
              <a:rPr lang="en-US" sz="1800" dirty="0">
                <a:solidFill>
                  <a:srgbClr val="F2E8EF"/>
                </a:solidFill>
                <a:effectLst>
                  <a:glow rad="127000">
                    <a:srgbClr val="FF0000">
                      <a:alpha val="100000"/>
                    </a:srgbClr>
                  </a:glow>
                </a:effectLst>
                <a:latin typeface="Calibri" pitchFamily="34" charset="0"/>
                <a:ea typeface="Calibri" pitchFamily="34" charset="-122"/>
                <a:cs typeface="Calibri" pitchFamily="34" charset="-120"/>
              </a:rPr>
              <a:t>3. Multilingual Support</a:t>
            </a:r>
            <a:endParaRPr lang="en-US" sz="1800" dirty="0"/>
          </a:p>
          <a:p>
            <a:pPr algn="l" indent="0" marL="0">
              <a:buNone/>
            </a:pPr>
            <a:r>
              <a:rPr lang="en-US" sz="1800" dirty="0">
                <a:solidFill>
                  <a:srgbClr val="F2E8EF"/>
                </a:solidFill>
                <a:effectLst>
                  <a:glow rad="127000">
                    <a:srgbClr val="FF0000">
                      <a:alpha val="100000"/>
                    </a:srgbClr>
                  </a:glow>
                </a:effectLst>
                <a:latin typeface="Calibri" pitchFamily="34" charset="0"/>
                <a:ea typeface="Calibri" pitchFamily="34" charset="-122"/>
                <a:cs typeface="Calibri" pitchFamily="34" charset="-120"/>
              </a:rPr>
              <a:t>4. Personalized Learning Experiences</a:t>
            </a:r>
            <a:endParaRPr lang="en-US" sz="1800" dirty="0"/>
          </a:p>
        </p:txBody>
      </p:sp>
      <p:sp>
        <p:nvSpPr>
          <p:cNvPr id="4" name="Text 0"/>
          <p:cNvSpPr/>
          <p:nvPr>
            <p:ph idx="102" type="body" hasCustomPrompt="1"/>
          </p:nvPr>
        </p:nvSpPr>
        <p:spPr>
          <a:xfrm>
            <a:off x="7008876" y="1828800"/>
            <a:ext cx="5637276" cy="4572000"/>
          </a:xfrm>
          <a:prstGeom prst="rect">
            <a:avLst/>
          </a:prstGeom>
          <a:noFill/>
          <a:ln/>
        </p:spPr>
        <p:txBody>
          <a:bodyPr wrap="square" rtlCol="0" anchor="t"/>
          <a:lstStyle/>
          <a:p>
            <a:pPr algn="l" indent="0" marL="0">
              <a:buNone/>
            </a:pPr>
            <a:r>
              <a:rPr lang="en-US" sz="1800" dirty="0">
                <a:solidFill>
                  <a:srgbClr val="F2E8EF"/>
                </a:solidFill>
                <a:effectLst>
                  <a:glow rad="127000">
                    <a:srgbClr val="FF0000">
                      <a:alpha val="100000"/>
                    </a:srgbClr>
                  </a:glow>
                </a:effectLst>
                <a:latin typeface="Calibri" pitchFamily="34" charset="0"/>
                <a:ea typeface="Calibri" pitchFamily="34" charset="-122"/>
                <a:cs typeface="Calibri" pitchFamily="34" charset="-120"/>
              </a:rPr>
              <a:t>1. Streamlines information retrieval</a:t>
            </a:r>
            <a:endParaRPr lang="en-US" sz="1800" dirty="0"/>
          </a:p>
          <a:p>
            <a:pPr algn="l" indent="0" marL="0">
              <a:buNone/>
            </a:pPr>
            <a:r>
              <a:rPr lang="en-US" sz="1800" dirty="0">
                <a:solidFill>
                  <a:srgbClr val="F2E8EF"/>
                </a:solidFill>
                <a:effectLst>
                  <a:glow rad="127000">
                    <a:srgbClr val="FF0000">
                      <a:alpha val="100000"/>
                    </a:srgbClr>
                  </a:glow>
                </a:effectLst>
                <a:latin typeface="Calibri" pitchFamily="34" charset="0"/>
                <a:ea typeface="Calibri" pitchFamily="34" charset="-122"/>
                <a:cs typeface="Calibri" pitchFamily="34" charset="-120"/>
              </a:rPr>
              <a:t>2. Improves knowledge acquisition</a:t>
            </a:r>
            <a:endParaRPr lang="en-US" sz="1800" dirty="0"/>
          </a:p>
          <a:p>
            <a:pPr algn="l" indent="0" marL="0">
              <a:buNone/>
            </a:pPr>
            <a:r>
              <a:rPr lang="en-US" sz="1800" dirty="0">
                <a:solidFill>
                  <a:srgbClr val="F2E8EF"/>
                </a:solidFill>
                <a:effectLst>
                  <a:glow rad="127000">
                    <a:srgbClr val="FF0000">
                      <a:alpha val="100000"/>
                    </a:srgbClr>
                  </a:glow>
                </a:effectLst>
                <a:latin typeface="Calibri" pitchFamily="34" charset="0"/>
                <a:ea typeface="Calibri" pitchFamily="34" charset="-122"/>
                <a:cs typeface="Calibri" pitchFamily="34" charset="-120"/>
              </a:rPr>
              <a:t>3. Fosters collaboration</a:t>
            </a:r>
            <a:endParaRPr lang="en-US" sz="1800" dirty="0"/>
          </a:p>
          <a:p>
            <a:pPr algn="l" indent="0" marL="0">
              <a:buNone/>
            </a:pPr>
            <a:r>
              <a:rPr lang="en-US" sz="1800" dirty="0">
                <a:solidFill>
                  <a:srgbClr val="F2E8EF"/>
                </a:solidFill>
                <a:effectLst>
                  <a:glow rad="127000">
                    <a:srgbClr val="FF0000">
                      <a:alpha val="100000"/>
                    </a:srgbClr>
                  </a:glow>
                </a:effectLst>
                <a:latin typeface="Calibri" pitchFamily="34" charset="0"/>
                <a:ea typeface="Calibri" pitchFamily="34" charset="-122"/>
                <a:cs typeface="Calibri" pitchFamily="34" charset="-120"/>
              </a:rPr>
              <a:t>4. Enhances learning environments</a:t>
            </a:r>
            <a:endParaRPr lang="en-US" sz="18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latin typeface="Calibri"/>
                <a:ea typeface="Calibri"/>
                <a:cs typeface="Calibri"/>
              </a:defRPr>
            </a:lvl1pPr>
          </a:lstStyle>
          <a:p>
            <a:pPr algn="l"/>
            <a:fld id="{F7021451-1387-4CA6-816F-3879F97B5CBC}" type="slidenum">
              <a:rPr b="0"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371600"/>
          </a:xfrm>
          <a:prstGeom prst="rect">
            <a:avLst/>
          </a:prstGeom>
          <a:noFill/>
          <a:ln/>
        </p:spPr>
        <p:txBody>
          <a:bodyPr wrap="square" rtlCol="0" anchor="t"/>
          <a:lstStyle/>
          <a:p>
            <a:pPr algn="l" indent="0" marL="0">
              <a:buNone/>
            </a:pPr>
            <a:r>
              <a:rPr lang="en-US" sz="3600" b="1" dirty="0">
                <a:solidFill>
                  <a:srgbClr val="FFB8EA"/>
                </a:solidFill>
                <a:latin typeface="Calibri Light (Headings)" pitchFamily="34" charset="0"/>
                <a:ea typeface="Calibri Light (Headings)" pitchFamily="34" charset="-122"/>
                <a:cs typeface="Calibri Light (Headings)" pitchFamily="34" charset="-120"/>
              </a:rPr>
              <a:t>Core Functionalities</a:t>
            </a:r>
            <a:endParaRPr lang="en-US" sz="3600" dirty="0"/>
          </a:p>
        </p:txBody>
      </p:sp>
      <p:sp>
        <p:nvSpPr>
          <p:cNvPr id="3" name="Text 0"/>
          <p:cNvSpPr/>
          <p:nvPr>
            <p:ph idx="101" type="body" hasCustomPrompt="1"/>
          </p:nvPr>
        </p:nvSpPr>
        <p:spPr>
          <a:xfrm>
            <a:off x="914400" y="1828800"/>
            <a:ext cx="5029200" cy="914400"/>
          </a:xfrm>
          <a:prstGeom prst="rect">
            <a:avLst/>
          </a:prstGeom>
          <a:noFill/>
          <a:ln/>
        </p:spPr>
        <p:txBody>
          <a:bodyPr wrap="square" rtlCol="0" anchor="ctr"/>
          <a:lstStyle/>
          <a:p>
            <a:pPr algn="ctr" indent="0" marL="0">
              <a:buNone/>
            </a:pPr>
            <a:r>
              <a:rPr lang="en-US" sz="2400" b="1" dirty="0">
                <a:solidFill>
                  <a:srgbClr val="FFB8EA"/>
                </a:solidFill>
                <a:latin typeface="Calibri" pitchFamily="34" charset="0"/>
                <a:ea typeface="Calibri" pitchFamily="34" charset="-122"/>
                <a:cs typeface="Calibri" pitchFamily="34" charset="-120"/>
              </a:rPr>
              <a:t>Core Functionalities</a:t>
            </a:r>
            <a:endParaRPr lang="en-US" sz="2400" dirty="0"/>
          </a:p>
        </p:txBody>
      </p:sp>
      <p:sp>
        <p:nvSpPr>
          <p:cNvPr id="4" name="Text 0"/>
          <p:cNvSpPr/>
          <p:nvPr>
            <p:ph idx="102" type="body" hasCustomPrompt="1"/>
          </p:nvPr>
        </p:nvSpPr>
        <p:spPr>
          <a:xfrm>
            <a:off x="6400800" y="1828800"/>
            <a:ext cx="5029200" cy="914400"/>
          </a:xfrm>
          <a:prstGeom prst="rect">
            <a:avLst/>
          </a:prstGeom>
          <a:noFill/>
          <a:ln/>
        </p:spPr>
        <p:txBody>
          <a:bodyPr wrap="square" rtlCol="0" anchor="ctr"/>
          <a:lstStyle/>
          <a:p>
            <a:pPr algn="ctr" indent="0" marL="0">
              <a:buNone/>
            </a:pPr>
            <a:r>
              <a:rPr lang="en-US" sz="2400" b="1" dirty="0">
                <a:solidFill>
                  <a:srgbClr val="FFB8EA"/>
                </a:solidFill>
                <a:latin typeface="Calibri" pitchFamily="34" charset="0"/>
                <a:ea typeface="Calibri" pitchFamily="34" charset="-122"/>
                <a:cs typeface="Calibri" pitchFamily="34" charset="-120"/>
              </a:rPr>
              <a:t>Benefits</a:t>
            </a:r>
            <a:endParaRPr lang="en-US" sz="2400" dirty="0"/>
          </a:p>
        </p:txBody>
      </p:sp>
      <p:sp>
        <p:nvSpPr>
          <p:cNvPr id="5" name="Text 0"/>
          <p:cNvSpPr/>
          <p:nvPr>
            <p:ph idx="103" type="body" hasCustomPrompt="1"/>
          </p:nvPr>
        </p:nvSpPr>
        <p:spPr>
          <a:xfrm>
            <a:off x="914400" y="2743200"/>
            <a:ext cx="5029200" cy="3200400"/>
          </a:xfrm>
          <a:prstGeom prst="rect">
            <a:avLst/>
          </a:prstGeom>
          <a:noFill/>
          <a:ln/>
        </p:spPr>
        <p:txBody>
          <a:bodyPr wrap="square" rtlCol="0" anchor="t"/>
          <a:lstStyle/>
          <a:p>
            <a:pPr algn="l" indent="0" marL="0">
              <a:buNone/>
            </a:pPr>
            <a:r>
              <a:rPr lang="en-US" sz="1800" b="1" dirty="0">
                <a:solidFill>
                  <a:srgbClr val="F2E8EF"/>
                </a:solidFill>
                <a:latin typeface="Calibri" pitchFamily="34" charset="0"/>
                <a:ea typeface="Calibri" pitchFamily="34" charset="-122"/>
                <a:cs typeface="Calibri" pitchFamily="34" charset="-120"/>
              </a:rPr>
              <a:t>1. Intelligent Summarization</a:t>
            </a:r>
            <a:endParaRPr lang="en-US" sz="1800" dirty="0"/>
          </a:p>
          <a:p>
            <a:pPr algn="l" indent="0" marL="0">
              <a:buNone/>
            </a:pPr>
            <a:r>
              <a:rPr lang="en-US" sz="1800" b="1" dirty="0">
                <a:solidFill>
                  <a:srgbClr val="F2E8EF"/>
                </a:solidFill>
                <a:latin typeface="Calibri" pitchFamily="34" charset="0"/>
                <a:ea typeface="Calibri" pitchFamily="34" charset="-122"/>
                <a:cs typeface="Calibri" pitchFamily="34" charset="-120"/>
              </a:rPr>
              <a:t>2. Interactive Engagement</a:t>
            </a:r>
            <a:endParaRPr lang="en-US" sz="1800" dirty="0"/>
          </a:p>
          <a:p>
            <a:pPr algn="l" indent="0" marL="0">
              <a:buNone/>
            </a:pPr>
            <a:r>
              <a:rPr lang="en-US" sz="1800" b="1" dirty="0">
                <a:solidFill>
                  <a:srgbClr val="F2E8EF"/>
                </a:solidFill>
                <a:latin typeface="Calibri" pitchFamily="34" charset="0"/>
                <a:ea typeface="Calibri" pitchFamily="34" charset="-122"/>
                <a:cs typeface="Calibri" pitchFamily="34" charset="-120"/>
              </a:rPr>
              <a:t>3. Multilingual Support</a:t>
            </a:r>
            <a:endParaRPr lang="en-US" sz="1800" dirty="0"/>
          </a:p>
          <a:p>
            <a:pPr algn="l" indent="0" marL="0">
              <a:buNone/>
            </a:pPr>
            <a:r>
              <a:rPr lang="en-US" sz="1800" b="1" dirty="0">
                <a:solidFill>
                  <a:srgbClr val="F2E8EF"/>
                </a:solidFill>
                <a:latin typeface="Calibri" pitchFamily="34" charset="0"/>
                <a:ea typeface="Calibri" pitchFamily="34" charset="-122"/>
                <a:cs typeface="Calibri" pitchFamily="34" charset="-120"/>
              </a:rPr>
              <a:t>4. Personalized Learning Experiences</a:t>
            </a:r>
            <a:endParaRPr lang="en-US" sz="1800" dirty="0"/>
          </a:p>
        </p:txBody>
      </p:sp>
      <p:sp>
        <p:nvSpPr>
          <p:cNvPr id="6" name="Text 0"/>
          <p:cNvSpPr/>
          <p:nvPr>
            <p:ph idx="104" type="body" hasCustomPrompt="1"/>
          </p:nvPr>
        </p:nvSpPr>
        <p:spPr>
          <a:xfrm>
            <a:off x="6400800" y="2743200"/>
            <a:ext cx="5029200" cy="3200400"/>
          </a:xfrm>
          <a:prstGeom prst="rect">
            <a:avLst/>
          </a:prstGeom>
          <a:noFill/>
          <a:ln/>
        </p:spPr>
        <p:txBody>
          <a:bodyPr wrap="square" rtlCol="0" anchor="t"/>
          <a:lstStyle/>
          <a:p>
            <a:pPr algn="l" indent="0" marL="0">
              <a:buNone/>
            </a:pPr>
            <a:r>
              <a:rPr lang="en-US" sz="1800" b="1" dirty="0">
                <a:solidFill>
                  <a:srgbClr val="F2E8EF"/>
                </a:solidFill>
                <a:latin typeface="Calibri" pitchFamily="34" charset="0"/>
                <a:ea typeface="Calibri" pitchFamily="34" charset="-122"/>
                <a:cs typeface="Calibri" pitchFamily="34" charset="-120"/>
              </a:rPr>
              <a:t>1. Streamlines information retrieval</a:t>
            </a:r>
            <a:endParaRPr lang="en-US" sz="1800" dirty="0"/>
          </a:p>
          <a:p>
            <a:pPr algn="l" indent="0" marL="0">
              <a:buNone/>
            </a:pPr>
            <a:r>
              <a:rPr lang="en-US" sz="1800" b="1" dirty="0">
                <a:solidFill>
                  <a:srgbClr val="F2E8EF"/>
                </a:solidFill>
                <a:latin typeface="Calibri" pitchFamily="34" charset="0"/>
                <a:ea typeface="Calibri" pitchFamily="34" charset="-122"/>
                <a:cs typeface="Calibri" pitchFamily="34" charset="-120"/>
              </a:rPr>
              <a:t>2. Improves knowledge acquisition</a:t>
            </a:r>
            <a:endParaRPr lang="en-US" sz="1800" dirty="0"/>
          </a:p>
          <a:p>
            <a:pPr algn="l" indent="0" marL="0">
              <a:buNone/>
            </a:pPr>
            <a:r>
              <a:rPr lang="en-US" sz="1800" b="1" dirty="0">
                <a:solidFill>
                  <a:srgbClr val="F2E8EF"/>
                </a:solidFill>
                <a:latin typeface="Calibri" pitchFamily="34" charset="0"/>
                <a:ea typeface="Calibri" pitchFamily="34" charset="-122"/>
                <a:cs typeface="Calibri" pitchFamily="34" charset="-120"/>
              </a:rPr>
              <a:t>3. Fosters collaboration</a:t>
            </a:r>
            <a:endParaRPr lang="en-US" sz="1800" dirty="0"/>
          </a:p>
          <a:p>
            <a:pPr algn="l" indent="0" marL="0">
              <a:buNone/>
            </a:pPr>
            <a:r>
              <a:rPr lang="en-US" sz="1800" b="1" dirty="0">
                <a:solidFill>
                  <a:srgbClr val="F2E8EF"/>
                </a:solidFill>
                <a:latin typeface="Calibri" pitchFamily="34" charset="0"/>
                <a:ea typeface="Calibri" pitchFamily="34" charset="-122"/>
                <a:cs typeface="Calibri" pitchFamily="34" charset="-120"/>
              </a:rPr>
              <a:t>4. Enhances learning environments</a:t>
            </a:r>
            <a:endParaRPr lang="en-US" sz="18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defRPr>
            </a:lvl1pPr>
          </a:lstStyle>
          <a:p>
            <a:pPr algn="l"/>
            <a:fld id="{F7021451-1387-4CA6-816F-3879F97B5CBC}" type="slidenum">
              <a:rPr b="0"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nchor="ctr"/>
          <a:lstStyle/>
          <a:p>
            <a:pPr algn="l" indent="0" marL="0">
              <a:buNone/>
            </a:pPr>
            <a:r>
              <a:rPr lang="en-US" sz="2000" b="1" dirty="0">
                <a:solidFill>
                  <a:srgbClr val="FFB8EA"/>
                </a:solidFill>
                <a:latin typeface="Calibri Light (Headings)" pitchFamily="34" charset="0"/>
                <a:ea typeface="Calibri Light (Headings)" pitchFamily="34" charset="-122"/>
                <a:cs typeface="Calibri Light (Headings)" pitchFamily="34" charset="-120"/>
              </a:rPr>
              <a:t>Intelligent Summarization</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nchor="ctr"/>
          <a:lstStyle/>
          <a:p>
            <a:pPr algn="l" indent="0" marL="0">
              <a:buNone/>
            </a:pPr>
            <a:r>
              <a:rPr lang="en-US" sz="1800" b="1" dirty="0">
                <a:solidFill>
                  <a:srgbClr val="F2E8EF"/>
                </a:solidFill>
                <a:latin typeface="Calibri" pitchFamily="34" charset="0"/>
                <a:ea typeface="Calibri" pitchFamily="34" charset="-122"/>
                <a:cs typeface="Calibri" pitchFamily="34" charset="-120"/>
              </a:rPr>
              <a:t>1. AI Flavoured's summarization engine condenses complex documents into concise summaries. 
2. This feature helps users quickly grasp the essence of lengthy texts. 
</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1400" b="1" dirty="0">
                <a:solidFill>
                  <a:srgbClr val="F2E8EF"/>
                </a:solidFill>
                <a:latin typeface="Calibri" pitchFamily="34" charset="0"/>
                <a:ea typeface="Calibri" pitchFamily="34" charset="-122"/>
                <a:cs typeface="Calibri" pitchFamily="34" charset="-120"/>
              </a:rPr>
              <a:t>Efficiently extract key insights from vast amounts of information.</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defRPr>
            </a:lvl1pPr>
          </a:lstStyle>
          <a:p>
            <a:pPr algn="l"/>
            <a:fld id="{F7021451-1387-4CA6-816F-3879F97B5CBC}" type="slidenum">
              <a:rPr b="0"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nchor="ctr"/>
          <a:lstStyle/>
          <a:p>
            <a:pPr algn="l" indent="0" marL="0">
              <a:buNone/>
            </a:pPr>
            <a:r>
              <a:rPr lang="en-US" sz="2000" b="1" dirty="0">
                <a:solidFill>
                  <a:srgbClr val="FFB8EA"/>
                </a:solidFill>
                <a:latin typeface="Calibri Light (Headings)" pitchFamily="34" charset="0"/>
                <a:ea typeface="Calibri Light (Headings)" pitchFamily="34" charset="-122"/>
                <a:cs typeface="Calibri Light (Headings)" pitchFamily="34" charset="-120"/>
              </a:rPr>
              <a:t>Interactive Engagement</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nchor="ctr"/>
          <a:lstStyle/>
          <a:p>
            <a:pPr algn="l" indent="0" marL="0">
              <a:buNone/>
            </a:pPr>
            <a:r>
              <a:rPr lang="en-US" sz="1800" b="1" dirty="0">
                <a:solidFill>
                  <a:srgbClr val="F2E8EF"/>
                </a:solidFill>
                <a:latin typeface="Calibri" pitchFamily="34" charset="0"/>
                <a:ea typeface="Calibri" pitchFamily="34" charset="-122"/>
                <a:cs typeface="Calibri" pitchFamily="34" charset="-120"/>
              </a:rPr>
              <a:t>1. The platform offers interactive communication features to enhance user engagement. 
2. Users can interact with the content, ask questions, and receive instant feedback. 
</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1400" b="1" dirty="0">
                <a:solidFill>
                  <a:srgbClr val="F2E8EF"/>
                </a:solidFill>
                <a:latin typeface="Calibri" pitchFamily="34" charset="0"/>
                <a:ea typeface="Calibri" pitchFamily="34" charset="-122"/>
                <a:cs typeface="Calibri" pitchFamily="34" charset="-120"/>
              </a:rPr>
              <a:t>Foster a more engaging and interactive learning experience.</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defRPr>
            </a:lvl1pPr>
          </a:lstStyle>
          <a:p>
            <a:pPr algn="l"/>
            <a:fld id="{F7021451-1387-4CA6-816F-3879F97B5CBC}" type="slidenum">
              <a:rPr b="0"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nchor="ctr"/>
          <a:lstStyle/>
          <a:p>
            <a:pPr algn="l" indent="0" marL="0">
              <a:buNone/>
            </a:pPr>
            <a:r>
              <a:rPr lang="en-US" sz="2000" b="1" dirty="0">
                <a:solidFill>
                  <a:srgbClr val="FFB8EA"/>
                </a:solidFill>
                <a:latin typeface="Calibri Light (Headings)" pitchFamily="34" charset="0"/>
                <a:ea typeface="Calibri Light (Headings)" pitchFamily="34" charset="-122"/>
                <a:cs typeface="Calibri Light (Headings)" pitchFamily="34" charset="-120"/>
              </a:rPr>
              <a:t>Multilingual Support</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nchor="ctr"/>
          <a:lstStyle/>
          <a:p>
            <a:pPr algn="l" indent="0" marL="0">
              <a:buNone/>
            </a:pPr>
            <a:r>
              <a:rPr lang="en-US" sz="1800" b="1" dirty="0">
                <a:solidFill>
                  <a:srgbClr val="F2E8EF"/>
                </a:solidFill>
                <a:latin typeface="Calibri" pitchFamily="34" charset="0"/>
                <a:ea typeface="Calibri" pitchFamily="34" charset="-122"/>
                <a:cs typeface="Calibri" pitchFamily="34" charset="-120"/>
              </a:rPr>
              <a:t>1. AI Flavoured supports multiple languages, breaking down language barriers. 
2. This feature ensures accessibility for a global audience. 
</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1400" b="1" dirty="0">
                <a:solidFill>
                  <a:srgbClr val="F2E8EF"/>
                </a:solidFill>
                <a:latin typeface="Calibri" pitchFamily="34" charset="0"/>
                <a:ea typeface="Calibri" pitchFamily="34" charset="-122"/>
                <a:cs typeface="Calibri" pitchFamily="34" charset="-120"/>
              </a:rPr>
              <a:t>Promote inclusivity and accessibility in document comprehension.</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FB8EA"/>
                </a:solidFill>
              </a:defRPr>
            </a:lvl1pPr>
          </a:lstStyle>
          <a:p>
            <a:pPr algn="l"/>
            <a:fld id="{F7021451-1387-4CA6-816F-3879F97B5CBC}" type="slidenum">
              <a:rPr b="0"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subject>PptxGenJS Presentation</dc:subject>
  <dc:creator>author</dc:creator>
  <cp:lastModifiedBy>author</cp:lastModifiedBy>
  <cp:revision>1</cp:revision>
  <dcterms:created xsi:type="dcterms:W3CDTF">2024-05-27T08:10:11Z</dcterms:created>
  <dcterms:modified xsi:type="dcterms:W3CDTF">2024-05-27T08:10:11Z</dcterms:modified>
</cp:coreProperties>
</file>