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1010</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1011</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1012</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1013</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640080"/>
            <a:ext cx="6400800" cy="3657600"/>
          </a:xfrm>
          <a:prstGeom prst="rect">
            <a:avLst/>
          </a:prstGeom>
          <a:noFill/>
          <a:ln/>
        </p:spPr>
        <p:txBody>
          <a:bodyPr wrap="square" rtlCol="0"/>
          <a:lstStyle>
            <a:lvl1pPr algn="l" indent="0" marL="0">
              <a:buNone/>
              <a:defRPr lang="en-US" sz="60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Title Placeholder</a:t>
            </a:r>
            <a:endParaRPr lang="en-US" sz="6000" dirty="0"/>
          </a:p>
        </p:txBody>
      </p:sp>
      <p:sp>
        <p:nvSpPr>
          <p:cNvPr id="4" name="Text 1"/>
          <p:cNvSpPr/>
          <p:nvPr>
            <p:ph idx="102" type="body" hasCustomPrompt="1"/>
          </p:nvPr>
        </p:nvSpPr>
        <p:spPr>
          <a:xfrm>
            <a:off x="914400" y="4572000"/>
            <a:ext cx="10360152" cy="1371600"/>
          </a:xfrm>
          <a:prstGeom prst="rect">
            <a:avLst/>
          </a:prstGeom>
          <a:noFill/>
          <a:ln/>
        </p:spPr>
        <p:txBody>
          <a:bodyPr wrap="square" rtlCol="0"/>
          <a:lstStyle>
            <a:lvl1pPr algn="l" indent="0" marL="0">
              <a:buNone/>
              <a:defRPr lang="en-US" sz="24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Subtitle Placeholder</a:t>
            </a:r>
            <a:endParaRPr lang="en-US" sz="2400" dirty="0"/>
          </a:p>
        </p:txBody>
      </p:sp>
      <p:sp>
        <p:nvSpPr>
          <p:cNvPr id="5"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1014</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1002</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640080"/>
            <a:ext cx="6400800" cy="3657600"/>
          </a:xfrm>
          <a:prstGeom prst="rect">
            <a:avLst/>
          </a:prstGeom>
          <a:noFill/>
          <a:ln/>
        </p:spPr>
        <p:txBody>
          <a:bodyPr wrap="square" rtlCol="0"/>
          <a:lstStyle>
            <a:lvl1pPr algn="l" indent="0" marL="0">
              <a:buNone/>
              <a:defRPr lang="en-US" sz="60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Title Placeholder</a:t>
            </a:r>
            <a:endParaRPr lang="en-US" sz="6000" dirty="0"/>
          </a:p>
        </p:txBody>
      </p:sp>
      <p:sp>
        <p:nvSpPr>
          <p:cNvPr id="4" name="Text 1"/>
          <p:cNvSpPr/>
          <p:nvPr>
            <p:ph idx="102" type="body" hasCustomPrompt="1"/>
          </p:nvPr>
        </p:nvSpPr>
        <p:spPr>
          <a:xfrm>
            <a:off x="914400" y="4572000"/>
            <a:ext cx="10360152" cy="1371600"/>
          </a:xfrm>
          <a:prstGeom prst="rect">
            <a:avLst/>
          </a:prstGeom>
          <a:noFill/>
          <a:ln/>
        </p:spPr>
        <p:txBody>
          <a:bodyPr wrap="square" rtlCol="0"/>
          <a:lstStyle>
            <a:lvl1pPr algn="l" indent="0" marL="0">
              <a:buNone/>
              <a:defRPr lang="en-US" sz="24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Subtitle Placeholder</a:t>
            </a:r>
            <a:endParaRPr lang="en-US" sz="2400" dirty="0"/>
          </a:p>
        </p:txBody>
      </p:sp>
      <p:sp>
        <p:nvSpPr>
          <p:cNvPr id="5"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1003</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1004</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758952" y="1828800"/>
            <a:ext cx="10972800" cy="1828800"/>
          </a:xfrm>
          <a:prstGeom prst="rect">
            <a:avLst/>
          </a:prstGeom>
          <a:noFill/>
          <a:ln/>
        </p:spPr>
        <p:txBody>
          <a:bodyPr wrap="square" rtlCol="0"/>
          <a:lstStyle>
            <a:lvl1pPr algn="r" indent="0" marL="0">
              <a:buNone/>
              <a:defRPr lang="en-US" sz="4000" b="1" dirty="0">
                <a:solidFill>
                  <a:srgbClr val="090909"/>
                </a:solidFill>
                <a:latin typeface="Book Antiqua" pitchFamily="34" charset="0"/>
                <a:ea typeface="Book Antiqua" pitchFamily="34" charset="-122"/>
                <a:cs typeface="Book Antiqua" pitchFamily="34" charset="-120"/>
              </a:defRPr>
            </a:lvl1pPr>
          </a:lstStyle>
          <a:p>
            <a:pPr algn="r" indent="0" marL="0">
              <a:buNone/>
            </a:pPr>
            <a:r>
              <a:rPr lang="en-US" sz="4000" b="1" dirty="0">
                <a:solidFill>
                  <a:srgbClr val="090909"/>
                </a:solidFill>
                <a:latin typeface="Book Antiqua" pitchFamily="34" charset="0"/>
                <a:ea typeface="Book Antiqua" pitchFamily="34" charset="-122"/>
                <a:cs typeface="Book Antiqua" pitchFamily="34" charset="-120"/>
              </a:rPr>
              <a:t>Title Placeholder</a:t>
            </a:r>
            <a:endParaRPr lang="en-US" sz="4000" dirty="0"/>
          </a:p>
        </p:txBody>
      </p:sp>
      <p:sp>
        <p:nvSpPr>
          <p:cNvPr id="4" name="Text 1"/>
          <p:cNvSpPr/>
          <p:nvPr>
            <p:ph idx="102" type="body" hasCustomPrompt="1"/>
          </p:nvPr>
        </p:nvSpPr>
        <p:spPr>
          <a:xfrm>
            <a:off x="758952" y="3657600"/>
            <a:ext cx="11274552" cy="1828800"/>
          </a:xfrm>
          <a:prstGeom prst="rect">
            <a:avLst/>
          </a:prstGeom>
          <a:noFill/>
          <a:ln/>
        </p:spPr>
        <p:txBody>
          <a:bodyPr wrap="square" rtlCol="0"/>
          <a:lstStyle>
            <a:lvl1pPr algn="ctr" indent="0" marL="0">
              <a:buNone/>
              <a:defRPr lang="en-US" sz="2000" dirty="0">
                <a:solidFill>
                  <a:srgbClr val="131212"/>
                </a:solidFill>
                <a:latin typeface="Book Antiqua" pitchFamily="34" charset="0"/>
                <a:ea typeface="Book Antiqua" pitchFamily="34" charset="-122"/>
                <a:cs typeface="Book Antiqua" pitchFamily="34" charset="-120"/>
              </a:defRPr>
            </a:lvl1pPr>
          </a:lstStyle>
          <a:p>
            <a:pPr algn="ctr" indent="0" marL="0">
              <a:buNone/>
            </a:pPr>
            <a:r>
              <a:rPr lang="en-US" sz="2000" dirty="0">
                <a:solidFill>
                  <a:srgbClr val="131212"/>
                </a:solidFill>
                <a:latin typeface="Book Antiqua" pitchFamily="34" charset="0"/>
                <a:ea typeface="Book Antiqua" pitchFamily="34" charset="-122"/>
                <a:cs typeface="Book Antiqua" pitchFamily="34" charset="-120"/>
              </a:rPr>
              <a:t>Subtitle Placeholder</a:t>
            </a:r>
            <a:endParaRPr lang="en-US" sz="2000" dirty="0"/>
          </a:p>
        </p:txBody>
      </p:sp>
      <p:sp>
        <p:nvSpPr>
          <p:cNvPr id="5"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1005</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5212080" y="914400"/>
            <a:ext cx="59436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457200" y="457200"/>
            <a:ext cx="4572000" cy="59436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5029200" y="2286000"/>
            <a:ext cx="6245352" cy="36576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1006</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457200"/>
            <a:ext cx="10360152" cy="1371600"/>
          </a:xfrm>
          <a:prstGeom prst="rect">
            <a:avLst/>
          </a:prstGeom>
          <a:noFill/>
          <a:ln/>
        </p:spPr>
        <p:txBody>
          <a:bodyPr wrap="square" rtlCol="0"/>
          <a:lstStyle>
            <a:lvl1pPr algn="ctr" indent="0" marL="0">
              <a:buNone/>
              <a:defRPr lang="en-US" sz="3600" b="1" dirty="0">
                <a:solidFill>
                  <a:srgbClr val="090909"/>
                </a:solidFill>
                <a:latin typeface="Book Antiqua" pitchFamily="34" charset="0"/>
                <a:ea typeface="Book Antiqua" pitchFamily="34" charset="-122"/>
                <a:cs typeface="Book Antiqua" pitchFamily="34" charset="-120"/>
              </a:defRPr>
            </a:lvl1pP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Title Placeholder</a:t>
            </a:r>
            <a:endParaRPr lang="en-US" sz="3600" dirty="0"/>
          </a:p>
        </p:txBody>
      </p:sp>
      <p:sp>
        <p:nvSpPr>
          <p:cNvPr id="4" name="Text 1"/>
          <p:cNvSpPr/>
          <p:nvPr>
            <p:ph idx="102" type="body" hasCustomPrompt="1"/>
          </p:nvPr>
        </p:nvSpPr>
        <p:spPr>
          <a:xfrm>
            <a:off x="914400" y="1828800"/>
            <a:ext cx="5029200" cy="914400"/>
          </a:xfrm>
          <a:prstGeom prst="rect">
            <a:avLst/>
          </a:prstGeom>
          <a:noFill/>
          <a:ln/>
        </p:spPr>
        <p:txBody>
          <a:bodyPr wrap="square" rtlCol="0"/>
          <a:lstStyle>
            <a:lvl1pPr algn="ctr" indent="0" marL="0">
              <a:buNone/>
              <a:defRPr lang="en-US" sz="2400" b="1" dirty="0">
                <a:solidFill>
                  <a:srgbClr val="090909"/>
                </a:solidFill>
                <a:latin typeface="Book Antiqua" pitchFamily="34" charset="0"/>
                <a:ea typeface="Book Antiqua" pitchFamily="34" charset="-122"/>
                <a:cs typeface="Book Antiqua" pitchFamily="34" charset="-120"/>
              </a:defRPr>
            </a:lvl1pP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Subheading Placeholder</a:t>
            </a:r>
            <a:endParaRPr lang="en-US" sz="2400" dirty="0"/>
          </a:p>
        </p:txBody>
      </p:sp>
      <p:sp>
        <p:nvSpPr>
          <p:cNvPr id="5" name="Text 1"/>
          <p:cNvSpPr/>
          <p:nvPr>
            <p:ph idx="103" type="body" hasCustomPrompt="1"/>
          </p:nvPr>
        </p:nvSpPr>
        <p:spPr>
          <a:xfrm>
            <a:off x="6400800" y="1828800"/>
            <a:ext cx="5029200" cy="914400"/>
          </a:xfrm>
          <a:prstGeom prst="rect">
            <a:avLst/>
          </a:prstGeom>
          <a:noFill/>
          <a:ln/>
        </p:spPr>
        <p:txBody>
          <a:bodyPr wrap="square" rtlCol="0"/>
          <a:lstStyle>
            <a:lvl1pPr algn="ctr" indent="0" marL="0">
              <a:buNone/>
              <a:defRPr lang="en-US" sz="2400" b="1" dirty="0">
                <a:solidFill>
                  <a:srgbClr val="090909"/>
                </a:solidFill>
                <a:latin typeface="Book Antiqua" pitchFamily="34" charset="0"/>
                <a:ea typeface="Book Antiqua" pitchFamily="34" charset="-122"/>
                <a:cs typeface="Book Antiqua" pitchFamily="34" charset="-120"/>
              </a:defRPr>
            </a:lvl1pP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Second Subheading Placeholder</a:t>
            </a:r>
            <a:endParaRPr lang="en-US" sz="2400" dirty="0"/>
          </a:p>
        </p:txBody>
      </p:sp>
      <p:sp>
        <p:nvSpPr>
          <p:cNvPr id="6" name="Text 1"/>
          <p:cNvSpPr/>
          <p:nvPr>
            <p:ph idx="104" type="body" hasCustomPrompt="1"/>
          </p:nvPr>
        </p:nvSpPr>
        <p:spPr>
          <a:xfrm>
            <a:off x="914400" y="2743200"/>
            <a:ext cx="5029200" cy="3200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7" name="Text 1"/>
          <p:cNvSpPr/>
          <p:nvPr>
            <p:ph idx="105" type="body" hasCustomPrompt="1"/>
          </p:nvPr>
        </p:nvSpPr>
        <p:spPr>
          <a:xfrm>
            <a:off x="6400800" y="2743200"/>
            <a:ext cx="5029200" cy="3200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Second Content Placeholder</a:t>
            </a:r>
            <a:endParaRPr lang="en-US" sz="1800" dirty="0"/>
          </a:p>
        </p:txBody>
      </p:sp>
      <p:sp>
        <p:nvSpPr>
          <p:cNvPr id="8"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1007</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438912"/>
            <a:ext cx="10360152" cy="1078992"/>
          </a:xfrm>
          <a:prstGeom prst="rect">
            <a:avLst/>
          </a:prstGeom>
          <a:noFill/>
          <a:ln/>
        </p:spPr>
        <p:txBody>
          <a:bodyPr wrap="square" rtlCol="0"/>
          <a:lstStyle>
            <a:lvl1pPr algn="ctr" indent="0" marL="0">
              <a:buNone/>
              <a:defRPr lang="en-US" sz="3600" b="1" dirty="0">
                <a:solidFill>
                  <a:srgbClr val="090909"/>
                </a:solidFill>
                <a:latin typeface="Book Antiqua" pitchFamily="34" charset="0"/>
                <a:ea typeface="Book Antiqua" pitchFamily="34" charset="-122"/>
                <a:cs typeface="Book Antiqua" pitchFamily="34" charset="-120"/>
              </a:defRPr>
            </a:lvl1pP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Title Placeholder</a:t>
            </a:r>
            <a:endParaRPr lang="en-US" sz="3600" dirty="0"/>
          </a:p>
        </p:txBody>
      </p:sp>
      <p:sp>
        <p:nvSpPr>
          <p:cNvPr id="4" name="Text 1"/>
          <p:cNvSpPr/>
          <p:nvPr>
            <p:ph idx="102" type="body" hasCustomPrompt="1"/>
          </p:nvPr>
        </p:nvSpPr>
        <p:spPr>
          <a:xfrm>
            <a:off x="630936" y="5303520"/>
            <a:ext cx="3319272" cy="914400"/>
          </a:xfrm>
          <a:prstGeom prst="rect">
            <a:avLst/>
          </a:prstGeom>
          <a:noFill/>
          <a:ln/>
        </p:spPr>
        <p:txBody>
          <a:bodyPr wrap="square" rtlCol="0"/>
          <a:lstStyle>
            <a:lvl1pPr algn="ctr" indent="0" marL="0">
              <a:buNone/>
              <a:defRPr lang="en-US" sz="2000" dirty="0">
                <a:solidFill>
                  <a:srgbClr val="090909"/>
                </a:solidFill>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5" name="Text 1"/>
          <p:cNvSpPr/>
          <p:nvPr>
            <p:ph idx="103" hasCustomPrompt="1"/>
          </p:nvPr>
        </p:nvSpPr>
        <p:spPr>
          <a:xfrm>
            <a:off x="630936"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6" name="Text 1"/>
          <p:cNvSpPr/>
          <p:nvPr>
            <p:ph idx="104" type="body" hasCustomPrompt="1"/>
          </p:nvPr>
        </p:nvSpPr>
        <p:spPr>
          <a:xfrm>
            <a:off x="4398264" y="5303520"/>
            <a:ext cx="3319272" cy="914400"/>
          </a:xfrm>
          <a:prstGeom prst="rect">
            <a:avLst/>
          </a:prstGeom>
          <a:noFill/>
          <a:ln/>
        </p:spPr>
        <p:txBody>
          <a:bodyPr wrap="square" rtlCol="0"/>
          <a:lstStyle>
            <a:lvl1pPr algn="ctr" indent="0" marL="0">
              <a:buNone/>
              <a:defRPr lang="en-US" sz="2000" dirty="0">
                <a:solidFill>
                  <a:srgbClr val="090909"/>
                </a:solidFill>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7" name="Text 1"/>
          <p:cNvSpPr/>
          <p:nvPr>
            <p:ph idx="105" hasCustomPrompt="1"/>
          </p:nvPr>
        </p:nvSpPr>
        <p:spPr>
          <a:xfrm>
            <a:off x="4398264"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8" name="Text 1"/>
          <p:cNvSpPr/>
          <p:nvPr>
            <p:ph idx="106" type="body" hasCustomPrompt="1"/>
          </p:nvPr>
        </p:nvSpPr>
        <p:spPr>
          <a:xfrm>
            <a:off x="8092440" y="5303520"/>
            <a:ext cx="3319272" cy="914400"/>
          </a:xfrm>
          <a:prstGeom prst="rect">
            <a:avLst/>
          </a:prstGeom>
          <a:noFill/>
          <a:ln/>
        </p:spPr>
        <p:txBody>
          <a:bodyPr wrap="square" rtlCol="0"/>
          <a:lstStyle>
            <a:lvl1pPr algn="ctr" indent="0" marL="0">
              <a:buNone/>
              <a:defRPr lang="en-US" sz="2000" dirty="0">
                <a:solidFill>
                  <a:srgbClr val="090909"/>
                </a:solidFill>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9" name="Text 1"/>
          <p:cNvSpPr/>
          <p:nvPr>
            <p:ph idx="107" hasCustomPrompt="1"/>
          </p:nvPr>
        </p:nvSpPr>
        <p:spPr>
          <a:xfrm>
            <a:off x="8092440"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10"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1008</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457200" y="483489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null</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9.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9.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9.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Content List</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Introduction to AI Flavoured</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Project Overview</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Core Functionalities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Intelligent Summarization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5. Interactive Engagement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6. Multilingual Support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7. Personalized Learning Experiences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8. Technical Aspects and Benefits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9. Future Scopes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10. Thank You</a:t>
            </a:r>
            <a:endParaRPr lang="en-US" sz="1600" dirty="0"/>
          </a:p>
        </p:txBody>
      </p:sp>
      <p:sp>
        <p:nvSpPr>
          <p:cNvPr id="4"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5"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Multilingual Support</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AI Flavoured supports multiple languages, breaking down language barriers. 
2. This feature ensures accessibility for a global audience.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Promote inclusivity and accessibility in document comprehension.</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Personalized Learning Experiences</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The platform offers personalized learning experiences tailored to individual needs. 
2. Users receive recommendations and insights based on their preferences and learning patterns.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Enhance learning outcomes through personalized content.</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Technical Aspects and Benefits</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1600" dirty="0"/>
          </a:p>
        </p:txBody>
      </p:sp>
      <p:sp>
        <p:nvSpPr>
          <p:cNvPr id="4"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5"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640080"/>
            <a:ext cx="6400800" cy="3657600"/>
          </a:xfrm>
          <a:prstGeom prst="rect">
            <a:avLst/>
          </a:prstGeom>
          <a:noFill/>
          <a:ln/>
        </p:spPr>
        <p:txBody>
          <a:bodyPr wrap="square" rtlCol="0" anchor="b">
            <a:normAutofit/>
          </a:body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Thank You</a:t>
            </a:r>
            <a:endParaRPr lang="en-US" sz="6000" dirty="0"/>
          </a:p>
        </p:txBody>
      </p:sp>
      <p:sp>
        <p:nvSpPr>
          <p:cNvPr id="3" name="Text 1"/>
          <p:cNvSpPr/>
          <p:nvPr>
            <p:ph idx="102" type="body" hasCustomPrompt="1"/>
          </p:nvPr>
        </p:nvSpPr>
        <p:spPr>
          <a:xfrm>
            <a:off x="914400" y="4572000"/>
            <a:ext cx="10360152" cy="1371600"/>
          </a:xfrm>
          <a:prstGeom prst="rect">
            <a:avLst/>
          </a:prstGeom>
          <a:noFill/>
          <a:ln/>
        </p:spPr>
        <p:txBody>
          <a:bodyPr wrap="square" rtlCol="0" anchor="t"/>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Thank you for your attention. We hope AI Flavoured will revolutionize your document comprehension and learning experience.</a:t>
            </a:r>
            <a:endParaRPr lang="en-US" sz="2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640080"/>
            <a:ext cx="6400800" cy="3657600"/>
          </a:xfrm>
          <a:prstGeom prst="rect">
            <a:avLst/>
          </a:prstGeom>
          <a:noFill/>
          <a:ln/>
        </p:spPr>
        <p:txBody>
          <a:bodyPr wrap="square" rtlCol="0" anchor="b">
            <a:normAutofit/>
          </a:body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Introduction to AI Flavoured</a:t>
            </a:r>
            <a:endParaRPr lang="en-US" sz="6000" dirty="0"/>
          </a:p>
        </p:txBody>
      </p:sp>
      <p:sp>
        <p:nvSpPr>
          <p:cNvPr id="3" name="Text 1"/>
          <p:cNvSpPr/>
          <p:nvPr>
            <p:ph idx="102" type="body" hasCustomPrompt="1"/>
          </p:nvPr>
        </p:nvSpPr>
        <p:spPr>
          <a:xfrm>
            <a:off x="914400" y="4572000"/>
            <a:ext cx="10360152" cy="1371600"/>
          </a:xfrm>
          <a:prstGeom prst="rect">
            <a:avLst/>
          </a:prstGeom>
          <a:noFill/>
          <a:ln/>
        </p:spPr>
        <p:txBody>
          <a:bodyPr wrap="square" rtlCol="0" anchor="t"/>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AI Flavoured is a project that leverages artificial intelligence to revolutionize document comprehension and learning.</a:t>
            </a:r>
            <a:endParaRPr lang="en-US" sz="2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Introduction to AI Flavoured</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1600" dirty="0"/>
          </a:p>
        </p:txBody>
      </p:sp>
      <p:sp>
        <p:nvSpPr>
          <p:cNvPr id="4"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5"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758952" y="1828800"/>
            <a:ext cx="10972800" cy="1828800"/>
          </a:xfrm>
          <a:prstGeom prst="rect">
            <a:avLst/>
          </a:prstGeom>
          <a:noFill/>
          <a:ln/>
        </p:spPr>
        <p:txBody>
          <a:bodyPr wrap="square" rtlCol="0" anchor="ctr"/>
          <a:lstStyle/>
          <a:p>
            <a:pPr algn="r" indent="0" marL="0">
              <a:buNone/>
            </a:pPr>
            <a:r>
              <a:rPr lang="en-US" sz="4000" b="1" dirty="0">
                <a:solidFill>
                  <a:srgbClr val="090909"/>
                </a:solidFill>
                <a:latin typeface="Book Antiqua" pitchFamily="34" charset="0"/>
                <a:ea typeface="Book Antiqua" pitchFamily="34" charset="-122"/>
                <a:cs typeface="Book Antiqua" pitchFamily="34" charset="-120"/>
              </a:rPr>
              <a:t>Project Overview</a:t>
            </a:r>
            <a:endParaRPr lang="en-US" sz="4000" dirty="0"/>
          </a:p>
        </p:txBody>
      </p:sp>
      <p:sp>
        <p:nvSpPr>
          <p:cNvPr id="3" name="Text 1"/>
          <p:cNvSpPr/>
          <p:nvPr>
            <p:ph idx="102" type="body" hasCustomPrompt="1"/>
          </p:nvPr>
        </p:nvSpPr>
        <p:spPr>
          <a:xfrm>
            <a:off x="758952" y="3657600"/>
            <a:ext cx="11274552" cy="1828800"/>
          </a:xfrm>
          <a:prstGeom prst="rect">
            <a:avLst/>
          </a:prstGeom>
          <a:noFill/>
          <a:ln/>
        </p:spPr>
        <p:txBody>
          <a:bodyPr wrap="square" rtlCol="0" anchor="t"/>
          <a:lstStyle/>
          <a:p>
            <a:pPr algn="ctr" indent="0" marL="0">
              <a:buNone/>
            </a:pPr>
            <a:r>
              <a:rPr lang="en-US" sz="2000" dirty="0">
                <a:solidFill>
                  <a:srgbClr val="131212"/>
                </a:solidFill>
                <a:latin typeface="Book Antiqua" pitchFamily="34" charset="0"/>
                <a:ea typeface="Book Antiqua" pitchFamily="34" charset="-122"/>
                <a:cs typeface="Book Antiqua" pitchFamily="34" charset="-120"/>
              </a:rPr>
              <a:t>AI Flavoured empowers users to efficiently extract insights from written content.</a:t>
            </a:r>
            <a:endParaRPr lang="en-US" sz="20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5212080" y="914400"/>
            <a:ext cx="59436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Core Functionalities</a:t>
            </a:r>
            <a:endParaRPr lang="en-US" sz="2800" dirty="0"/>
          </a:p>
        </p:txBody>
      </p:sp>
      <p:sp>
        <p:nvSpPr>
          <p:cNvPr id="3" name="Text 1"/>
          <p:cNvSpPr/>
          <p:nvPr>
            <p:ph idx="102" type="body" hasCustomPrompt="1"/>
          </p:nvPr>
        </p:nvSpPr>
        <p:spPr>
          <a:xfrm>
            <a:off x="457200" y="457200"/>
            <a:ext cx="4572000" cy="59436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Intelligent Summarization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Interactive Engagement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Multilingual Support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Personalized Learning Experiences</a:t>
            </a:r>
            <a:endParaRPr lang="en-US" sz="1600" dirty="0"/>
          </a:p>
        </p:txBody>
      </p:sp>
      <p:sp>
        <p:nvSpPr>
          <p:cNvPr id="4" name="Text 1"/>
          <p:cNvSpPr/>
          <p:nvPr>
            <p:ph idx="103" type="body" hasCustomPrompt="1"/>
          </p:nvPr>
        </p:nvSpPr>
        <p:spPr>
          <a:xfrm>
            <a:off x="5029200" y="2286000"/>
            <a:ext cx="6245352" cy="36576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Streamlines information retrieval</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Improves knowledge acquisition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Fosters collaboration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Enhances learning environments</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457200"/>
            <a:ext cx="10360152" cy="1371600"/>
          </a:xfrm>
          <a:prstGeom prst="rect">
            <a:avLst/>
          </a:prstGeom>
          <a:noFill/>
          <a:ln/>
        </p:spPr>
        <p:txBody>
          <a:bodyPr wrap="square" rtlCol="0" anchor="ct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Core Functionalities</a:t>
            </a:r>
            <a:endParaRPr lang="en-US" sz="3600" dirty="0"/>
          </a:p>
        </p:txBody>
      </p:sp>
      <p:sp>
        <p:nvSpPr>
          <p:cNvPr id="3" name="Text 1"/>
          <p:cNvSpPr/>
          <p:nvPr>
            <p:ph idx="102" type="body" hasCustomPrompt="1"/>
          </p:nvPr>
        </p:nvSpPr>
        <p:spPr>
          <a:xfrm>
            <a:off x="914400" y="1828800"/>
            <a:ext cx="5029200" cy="914400"/>
          </a:xfrm>
          <a:prstGeom prst="rect">
            <a:avLst/>
          </a:prstGeom>
          <a:noFill/>
          <a:ln/>
        </p:spPr>
        <p:txBody>
          <a:bodyPr wrap="square" rtlCol="0" anchor="ct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Core Functionalities</a:t>
            </a:r>
            <a:endParaRPr lang="en-US" sz="2400" dirty="0"/>
          </a:p>
        </p:txBody>
      </p:sp>
      <p:sp>
        <p:nvSpPr>
          <p:cNvPr id="4" name="Text 1"/>
          <p:cNvSpPr/>
          <p:nvPr>
            <p:ph idx="103" type="body" hasCustomPrompt="1"/>
          </p:nvPr>
        </p:nvSpPr>
        <p:spPr>
          <a:xfrm>
            <a:off x="6400800" y="1828800"/>
            <a:ext cx="5029200" cy="914400"/>
          </a:xfrm>
          <a:prstGeom prst="rect">
            <a:avLst/>
          </a:prstGeom>
          <a:noFill/>
          <a:ln/>
        </p:spPr>
        <p:txBody>
          <a:bodyPr wrap="square" rtlCol="0" anchor="ct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Benefits</a:t>
            </a:r>
            <a:endParaRPr lang="en-US" sz="2400" dirty="0"/>
          </a:p>
        </p:txBody>
      </p:sp>
      <p:sp>
        <p:nvSpPr>
          <p:cNvPr id="5" name="Text 1"/>
          <p:cNvSpPr/>
          <p:nvPr>
            <p:ph idx="104" type="body" hasCustomPrompt="1"/>
          </p:nvPr>
        </p:nvSpPr>
        <p:spPr>
          <a:xfrm>
            <a:off x="914400" y="2743200"/>
            <a:ext cx="5029200" cy="3200400"/>
          </a:xfrm>
          <a:prstGeom prst="rect">
            <a:avLst/>
          </a:prstGeom>
          <a:noFill/>
          <a:ln/>
        </p:spPr>
        <p:txBody>
          <a:bodyPr wrap="square" rtlCol="0" anchor="t"/>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Intelligent Summarization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2. Interactive Engagement</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3. Multilingual Support</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4. Personalized Learning Experiences</a:t>
            </a:r>
            <a:endParaRPr lang="en-US" sz="1800" dirty="0"/>
          </a:p>
        </p:txBody>
      </p:sp>
      <p:sp>
        <p:nvSpPr>
          <p:cNvPr id="6" name="Text 1"/>
          <p:cNvSpPr/>
          <p:nvPr>
            <p:ph idx="105" type="body" hasCustomPrompt="1"/>
          </p:nvPr>
        </p:nvSpPr>
        <p:spPr>
          <a:xfrm>
            <a:off x="6400800" y="2743200"/>
            <a:ext cx="5029200" cy="3200400"/>
          </a:xfrm>
          <a:prstGeom prst="rect">
            <a:avLst/>
          </a:prstGeom>
          <a:noFill/>
          <a:ln/>
        </p:spPr>
        <p:txBody>
          <a:bodyPr wrap="square" rtlCol="0" anchor="t"/>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Streamlines information retrieval</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2. Improves knowledge acquisition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3. Fosters collaboration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4. Enhances learning environments</a:t>
            </a:r>
            <a:endParaRPr lang="en-US" sz="18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438912"/>
            <a:ext cx="10360152" cy="1078992"/>
          </a:xfrm>
          <a:prstGeom prst="rect">
            <a:avLst/>
          </a:prstGeom>
          <a:noFill/>
          <a:ln/>
        </p:spPr>
        <p:txBody>
          <a:bodyPr wrap="square" rtlCol="0" anchor="ct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This is my First ai team</a:t>
            </a:r>
            <a:endParaRPr lang="en-US" sz="3600" dirty="0"/>
          </a:p>
        </p:txBody>
      </p:sp>
      <p:sp>
        <p:nvSpPr>
          <p:cNvPr id="3" name="Text 1"/>
          <p:cNvSpPr/>
          <p:nvPr>
            <p:ph idx="102" type="body" hasCustomPrompt="1"/>
          </p:nvPr>
        </p:nvSpPr>
        <p:spPr>
          <a:xfrm>
            <a:off x="630936" y="5303520"/>
            <a:ext cx="3319272" cy="914400"/>
          </a:xfrm>
          <a:prstGeom prst="rect">
            <a:avLst/>
          </a:prstGeom>
          <a:noFill/>
          <a:ln/>
        </p:spPr>
        <p:txBody>
          <a:bodyPr wrap="square" rtlCol="0" anchor="ctr"/>
          <a:lstStyle/>
          <a:p>
            <a:pPr algn="ctr" indent="0" marL="0">
              <a:buNone/>
            </a:pPr>
            <a:r>
              <a:rPr lang="en-US" sz="2000" dirty="0">
                <a:solidFill>
                  <a:srgbClr val="090909"/>
                </a:solidFill>
                <a:latin typeface="Book Antiqua" pitchFamily="34" charset="0"/>
                <a:ea typeface="Book Antiqua" pitchFamily="34" charset="-122"/>
                <a:cs typeface="Book Antiqua" pitchFamily="34" charset="-120"/>
              </a:rPr>
              <a:t>Sourav Sharma</a:t>
            </a:r>
            <a:endParaRPr lang="en-US" sz="2000" dirty="0"/>
          </a:p>
        </p:txBody>
      </p:sp>
      <p:sp>
        <p:nvSpPr>
          <p:cNvPr id="4" name="Text 1"/>
          <p:cNvSpPr/>
          <p:nvPr>
            <p:ph idx="104" type="body" hasCustomPrompt="1"/>
          </p:nvPr>
        </p:nvSpPr>
        <p:spPr>
          <a:xfrm>
            <a:off x="4398264" y="5303520"/>
            <a:ext cx="3319272" cy="914400"/>
          </a:xfrm>
          <a:prstGeom prst="rect">
            <a:avLst/>
          </a:prstGeom>
          <a:noFill/>
          <a:ln/>
        </p:spPr>
        <p:txBody>
          <a:bodyPr wrap="square" rtlCol="0" anchor="ctr"/>
          <a:lstStyle/>
          <a:p>
            <a:pPr algn="ctr" indent="0" marL="0">
              <a:buNone/>
            </a:pPr>
            <a:r>
              <a:rPr lang="en-US" sz="2000" dirty="0">
                <a:solidFill>
                  <a:srgbClr val="090909"/>
                </a:solidFill>
                <a:latin typeface="Book Antiqua" pitchFamily="34" charset="0"/>
                <a:ea typeface="Book Antiqua" pitchFamily="34" charset="-122"/>
                <a:cs typeface="Book Antiqua" pitchFamily="34" charset="-120"/>
              </a:rPr>
              <a:t>Sourav Sharma</a:t>
            </a:r>
            <a:endParaRPr lang="en-US" sz="2000" dirty="0"/>
          </a:p>
        </p:txBody>
      </p:sp>
      <p:sp>
        <p:nvSpPr>
          <p:cNvPr id="5" name="Text 1"/>
          <p:cNvSpPr/>
          <p:nvPr>
            <p:ph idx="106" type="body" hasCustomPrompt="1"/>
          </p:nvPr>
        </p:nvSpPr>
        <p:spPr>
          <a:xfrm>
            <a:off x="8092440" y="5303520"/>
            <a:ext cx="3319272" cy="914400"/>
          </a:xfrm>
          <a:prstGeom prst="rect">
            <a:avLst/>
          </a:prstGeom>
          <a:noFill/>
          <a:ln/>
        </p:spPr>
        <p:txBody>
          <a:bodyPr wrap="square" rtlCol="0" anchor="ctr"/>
          <a:lstStyle/>
          <a:p>
            <a:pPr algn="ctr" indent="0" marL="0">
              <a:buNone/>
            </a:pPr>
            <a:r>
              <a:rPr lang="en-US" sz="2000" dirty="0">
                <a:solidFill>
                  <a:srgbClr val="090909"/>
                </a:solidFill>
                <a:latin typeface="Book Antiqua" pitchFamily="34" charset="0"/>
                <a:ea typeface="Book Antiqua" pitchFamily="34" charset="-122"/>
                <a:cs typeface="Book Antiqua" pitchFamily="34" charset="-120"/>
              </a:rPr>
              <a:t>Sourav Sharma</a:t>
            </a:r>
            <a:endParaRPr lang="en-US" sz="2000" dirty="0"/>
          </a:p>
        </p:txBody>
      </p:sp>
      <p:sp>
        <p:nvSpPr>
          <p:cNvPr id="6" name="Shape 4"/>
          <p:cNvSpPr/>
          <p:nvPr/>
        </p:nvSpPr>
        <p:spPr>
          <a:xfrm>
            <a:off x="640080" y="1764792"/>
            <a:ext cx="3300984" cy="3291840"/>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7" name="Shape 5"/>
          <p:cNvSpPr/>
          <p:nvPr/>
        </p:nvSpPr>
        <p:spPr>
          <a:xfrm>
            <a:off x="4407408" y="1764792"/>
            <a:ext cx="3300984" cy="3300984"/>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8" name="Shape 6"/>
          <p:cNvSpPr/>
          <p:nvPr/>
        </p:nvSpPr>
        <p:spPr>
          <a:xfrm>
            <a:off x="8101584" y="1764792"/>
            <a:ext cx="3300984" cy="3200400"/>
          </a:xfrm>
          <a:prstGeom prst="rect">
            <a:avLst/>
          </a:prstGeom>
          <a:solidFill>
            <a:srgbClr val="1E1C1D"/>
          </a:solidFill>
          <a:ln/>
          <a:effectLst>
            <a:outerShdw sx="100000" sy="100000" kx="0" ky="0" algn="bl" rotWithShape="0" blurRad="228600" dist="25400" dir="2700000">
              <a:srgbClr val="1e1c1d">
                <a:alpha val="50000"/>
              </a:srgbClr>
            </a:outerShdw>
          </a:effectLst>
        </p:spPr>
      </p:sp>
      <p:pic>
        <p:nvPicPr>
          <p:cNvPr id="9" name="Image 0" descr="preencoded.png">    </p:cNvPr>
          <p:cNvPicPr>
            <a:picLocks noChangeAspect="1"/>
          </p:cNvPicPr>
          <p:nvPr>
            <p:ph idx="103" hasCustomPrompt="1"/>
          </p:nvPr>
        </p:nvPicPr>
        <p:blipFill>
          <a:blip r:embed="rId2"/>
          <a:stretch>
            <a:fillRect/>
          </a:stretch>
        </p:blipFill>
        <p:spPr>
          <a:xfrm>
            <a:off x="630936" y="1755648"/>
            <a:ext cx="3319272" cy="3319272"/>
          </a:xfrm>
          <a:prstGeom prst="rect">
            <a:avLst/>
          </a:prstGeom>
        </p:spPr>
      </p:pic>
      <p:pic>
        <p:nvPicPr>
          <p:cNvPr id="10" name="Image 1" descr="preencoded.png">    </p:cNvPr>
          <p:cNvPicPr>
            <a:picLocks noChangeAspect="1"/>
          </p:cNvPicPr>
          <p:nvPr>
            <p:ph idx="105" hasCustomPrompt="1"/>
          </p:nvPr>
        </p:nvPicPr>
        <p:blipFill>
          <a:blip r:embed="rId3"/>
          <a:stretch>
            <a:fillRect/>
          </a:stretch>
        </p:blipFill>
        <p:spPr>
          <a:xfrm>
            <a:off x="4398264" y="1755648"/>
            <a:ext cx="3319272" cy="3319272"/>
          </a:xfrm>
          <a:prstGeom prst="rect">
            <a:avLst/>
          </a:prstGeom>
        </p:spPr>
      </p:pic>
      <p:pic>
        <p:nvPicPr>
          <p:cNvPr id="11" name="Image 2" descr="preencoded.png">    </p:cNvPr>
          <p:cNvPicPr>
            <a:picLocks noChangeAspect="1"/>
          </p:cNvPicPr>
          <p:nvPr>
            <p:ph idx="107" hasCustomPrompt="1"/>
          </p:nvPr>
        </p:nvPicPr>
        <p:blipFill>
          <a:blip r:embed="rId4"/>
          <a:stretch>
            <a:fillRect/>
          </a:stretch>
        </p:blipFill>
        <p:spPr>
          <a:xfrm>
            <a:off x="8092440" y="1755648"/>
            <a:ext cx="3319272" cy="3291840"/>
          </a:xfrm>
          <a:prstGeom prst="rect">
            <a:avLst/>
          </a:prstGeom>
        </p:spPr>
      </p:pic>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Intelligent Summarization</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AI Flavoured's summarization engine condenses complex documents into concise summaries. 
2. This feature helps users quickly grasp the essence of lengthy texts.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Efficiently extract key insights from vast amounts of information.</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Interactive Engagement</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The platform offers interactive communication features to enhance user engagement. 
2. Users can interact with the content, ask questions, and receive instant feedback.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Foster a more engaging and interactive learning experience.</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subject>PptxGenJS Presentation</dc:subject>
  <dc:creator>author</dc:creator>
  <cp:lastModifiedBy>author</cp:lastModifiedBy>
  <cp:revision>1</cp:revision>
  <dcterms:created xsi:type="dcterms:W3CDTF">2024-05-27T17:45:45Z</dcterms:created>
  <dcterms:modified xsi:type="dcterms:W3CDTF">2024-05-27T17:45:45Z</dcterms:modified>
</cp:coreProperties>
</file>