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lstStyle>
            <a:lvl1pPr algn="l" indent="0" marL="0">
              <a:buNone/>
              <a:defRPr lang="en-US" sz="4000" b="1" dirty="0">
                <a:latin typeface="Arial" pitchFamily="34" charset="0"/>
                <a:ea typeface="Arial" pitchFamily="34" charset="-122"/>
                <a:cs typeface="Arial" pitchFamily="34" charset="-120"/>
              </a:defRPr>
            </a:lvl1pPr>
          </a:lstStyle>
          <a:p>
            <a:pPr algn="l"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2400" dirty="0">
                <a:latin typeface="Arial" pitchFamily="34" charset="0"/>
                <a:ea typeface="Arial" pitchFamily="34" charset="-122"/>
                <a:cs typeface="Arial" pitchFamily="34" charset="-120"/>
              </a:defRPr>
            </a:lvl1pPr>
          </a:lstStyle>
          <a:p>
            <a:pPr algn="l" indent="0" marL="0">
              <a:buNone/>
            </a:pPr>
            <a:r>
              <a:rPr lang="en-US" sz="2400" dirty="0">
                <a:solidFill>
                  <a:srgbClr val="000000"/>
                </a:solidFill>
                <a:latin typeface="Arial" pitchFamily="34" charset="0"/>
                <a:ea typeface="Arial" pitchFamily="34" charset="-122"/>
                <a:cs typeface="Arial" pitchFamily="34" charset="-120"/>
              </a:rPr>
              <a:t>Caption Placeholder</a:t>
            </a:r>
            <a:endParaRPr lang="en-US" sz="24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lstStyle>
            <a:lvl1pPr algn="l" indent="0" marL="0">
              <a:buNone/>
              <a:defRPr lang="en-US" sz="4000" b="1" dirty="0">
                <a:latin typeface="Arial" pitchFamily="34" charset="0"/>
                <a:ea typeface="Arial" pitchFamily="34" charset="-122"/>
                <a:cs typeface="Arial" pitchFamily="34" charset="-120"/>
              </a:defRPr>
            </a:lvl1pPr>
          </a:lstStyle>
          <a:p>
            <a:pPr algn="l"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2400" dirty="0">
                <a:latin typeface="Arial" pitchFamily="34" charset="0"/>
                <a:ea typeface="Arial" pitchFamily="34" charset="-122"/>
                <a:cs typeface="Arial" pitchFamily="34" charset="-120"/>
              </a:defRPr>
            </a:lvl1pPr>
          </a:lstStyle>
          <a:p>
            <a:pPr algn="l" indent="0" marL="0">
              <a:buNone/>
            </a:pPr>
            <a:r>
              <a:rPr lang="en-US" sz="2400" dirty="0">
                <a:solidFill>
                  <a:srgbClr val="000000"/>
                </a:solidFill>
                <a:latin typeface="Arial" pitchFamily="34" charset="0"/>
                <a:ea typeface="Arial" pitchFamily="34" charset="-122"/>
                <a:cs typeface="Arial" pitchFamily="34" charset="-120"/>
              </a:rPr>
              <a:t>Caption Placeholder</a:t>
            </a:r>
            <a:endParaRPr lang="en-US" sz="24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latin typeface="Arial" pitchFamily="34" charset="0"/>
                <a:ea typeface="Arial" pitchFamily="34" charset="-122"/>
                <a:cs typeface="Arial" pitchFamily="34" charset="-120"/>
              </a:defRPr>
            </a:lvl1pPr>
          </a:lstStyle>
          <a:p>
            <a:pPr algn="ctr"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4" name="Text 0"/>
          <p:cNvSpPr/>
          <p:nvPr>
            <p:ph idx="102" type="body" hasCustomPrompt="1"/>
          </p:nvPr>
        </p:nvSpPr>
        <p:spPr>
          <a:xfrm>
            <a:off x="457200" y="1417320"/>
            <a:ext cx="5486400"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5" name="Text 0"/>
          <p:cNvSpPr/>
          <p:nvPr>
            <p:ph idx="103" type="body" hasCustomPrompt="1"/>
          </p:nvPr>
        </p:nvSpPr>
        <p:spPr>
          <a:xfrm>
            <a:off x="5943600" y="1417320"/>
            <a:ext cx="5486400"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6"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7" name="Text 1"/>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lstStyle>
            <a:lvl1pPr algn="ctr" indent="0" marL="0">
              <a:buNone/>
              <a:defRPr lang="en-US" sz="4000" b="1" dirty="0">
                <a:latin typeface="Arial" pitchFamily="34" charset="0"/>
                <a:ea typeface="Arial" pitchFamily="34" charset="-122"/>
                <a:cs typeface="Arial" pitchFamily="34" charset="-120"/>
              </a:defRPr>
            </a:lvl1pPr>
          </a:lstStyle>
          <a:p>
            <a:pPr algn="ctr"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4"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5" name="Text 1"/>
          <p:cNvSpPr/>
          <p:nvPr>
            <p:ph idx="103"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latin typeface="Arial" pitchFamily="34" charset="0"/>
                <a:ea typeface="Arial" pitchFamily="34" charset="-122"/>
                <a:cs typeface="Arial" pitchFamily="34" charset="-120"/>
              </a:defRPr>
            </a:lvl1pPr>
          </a:lstStyle>
          <a:p>
            <a:pPr algn="ctr"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4" name="Text 0"/>
          <p:cNvSpPr/>
          <p:nvPr>
            <p:ph idx="102" type="body" hasCustomPrompt="1"/>
          </p:nvPr>
        </p:nvSpPr>
        <p:spPr>
          <a:xfrm>
            <a:off x="457200" y="1417320"/>
            <a:ext cx="5486400"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5" name="Text 0"/>
          <p:cNvSpPr/>
          <p:nvPr>
            <p:ph idx="103" type="body" hasCustomPrompt="1"/>
          </p:nvPr>
        </p:nvSpPr>
        <p:spPr>
          <a:xfrm>
            <a:off x="5943600" y="1417320"/>
            <a:ext cx="5486400"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6"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7" name="Text 1"/>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lstStyle>
            <a:lvl1pPr algn="ctr" indent="0" marL="0">
              <a:buNone/>
              <a:defRPr lang="en-US" sz="4000" b="1" dirty="0">
                <a:latin typeface="Arial" pitchFamily="34" charset="0"/>
                <a:ea typeface="Arial" pitchFamily="34" charset="-122"/>
                <a:cs typeface="Arial" pitchFamily="34" charset="-120"/>
              </a:defRPr>
            </a:lvl1pPr>
          </a:lstStyle>
          <a:p>
            <a:pPr algn="ctr"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4"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5" name="Text 1"/>
          <p:cNvSpPr/>
          <p:nvPr>
            <p:ph idx="103"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lstStyle>
            <a:lvl1pPr algn="ctr" indent="0" marL="0">
              <a:buNone/>
              <a:defRPr lang="en-US" sz="4000" b="1" dirty="0">
                <a:latin typeface="Arial" pitchFamily="34" charset="0"/>
                <a:ea typeface="Arial" pitchFamily="34" charset="-122"/>
                <a:cs typeface="Arial" pitchFamily="34" charset="-120"/>
              </a:defRPr>
            </a:lvl1pPr>
          </a:lstStyle>
          <a:p>
            <a:pPr algn="ctr"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4" name="Text 0"/>
          <p:cNvSpPr/>
          <p:nvPr>
            <p:ph idx="102" type="body" hasCustomPrompt="1"/>
          </p:nvPr>
        </p:nvSpPr>
        <p:spPr>
          <a:xfrm>
            <a:off x="457200" y="1417320"/>
            <a:ext cx="5486400"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5" name="Text 0"/>
          <p:cNvSpPr/>
          <p:nvPr>
            <p:ph idx="103" type="body" hasCustomPrompt="1"/>
          </p:nvPr>
        </p:nvSpPr>
        <p:spPr>
          <a:xfrm>
            <a:off x="5943600" y="1417320"/>
            <a:ext cx="5486400" cy="5029200"/>
          </a:xfrm>
          <a:prstGeom prst="rect">
            <a:avLst/>
          </a:prstGeom>
          <a:noFill/>
          <a:ln/>
        </p:spPr>
        <p:txBody>
          <a:bodyPr wrap="square" rtlCol="0"/>
          <a:lstStyle>
            <a:lvl1pPr algn="l" indent="0" marL="0">
              <a:buNone/>
              <a:defRPr lang="en-US" sz="2600" dirty="0">
                <a:latin typeface="Arial" pitchFamily="34" charset="0"/>
                <a:ea typeface="Arial" pitchFamily="34" charset="-122"/>
                <a:cs typeface="Arial" pitchFamily="34" charset="-120"/>
              </a:defRPr>
            </a:lvl1pPr>
          </a:lstStyle>
          <a:p>
            <a:pPr algn="l" indent="0" marL="0">
              <a:buNone/>
            </a:pPr>
            <a:endParaRPr lang="en-US" sz="2600" dirty="0"/>
          </a:p>
        </p:txBody>
      </p:sp>
      <p:sp>
        <p:nvSpPr>
          <p:cNvPr id="6"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7" name="Text 1"/>
          <p:cNvSpPr/>
          <p:nvPr>
            <p:ph idx="105"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lstStyle>
            <a:lvl1pPr algn="ctr" indent="0" marL="0">
              <a:buNone/>
              <a:defRPr lang="en-US" sz="4000" b="1" dirty="0">
                <a:latin typeface="Arial" pitchFamily="34" charset="0"/>
                <a:ea typeface="Arial" pitchFamily="34" charset="-122"/>
                <a:cs typeface="Arial" pitchFamily="34" charset="-120"/>
              </a:defRPr>
            </a:lvl1pPr>
          </a:lstStyle>
          <a:p>
            <a:pPr algn="ctr" indent="0" marL="0">
              <a:buNone/>
            </a:pPr>
            <a:r>
              <a:rPr lang="en-US" sz="4000" b="1" dirty="0">
                <a:solidFill>
                  <a:srgbClr val="000000"/>
                </a:solidFill>
                <a:latin typeface="Arial" pitchFamily="34" charset="0"/>
                <a:ea typeface="Arial" pitchFamily="34" charset="-122"/>
                <a:cs typeface="Arial" pitchFamily="34" charset="-120"/>
              </a:rPr>
              <a:t>Section Header Placeholder</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lstStyle>
            <a:lvl1pPr algn="ctr" indent="0" marL="0">
              <a:buNone/>
              <a:defRPr lang="en-US" sz="2300" dirty="0">
                <a:latin typeface="Arial" pitchFamily="34" charset="0"/>
                <a:ea typeface="Arial" pitchFamily="34" charset="-122"/>
                <a:cs typeface="Arial" pitchFamily="34" charset="-120"/>
              </a:defRPr>
            </a:lvl1pPr>
          </a:lstStyle>
          <a:p>
            <a:pPr algn="ctr" indent="0" marL="0">
              <a:buNone/>
            </a:pPr>
            <a:r>
              <a:rPr lang="en-US" sz="2300" dirty="0">
                <a:solidFill>
                  <a:srgbClr val="000000"/>
                </a:solidFill>
                <a:latin typeface="Arial" pitchFamily="34" charset="0"/>
                <a:ea typeface="Arial" pitchFamily="34" charset="-122"/>
                <a:cs typeface="Arial" pitchFamily="34" charset="-120"/>
              </a:rPr>
              <a:t>Subtitle Placeholder</a:t>
            </a:r>
            <a:endParaRPr lang="en-US" sz="2300" dirty="0"/>
          </a:p>
        </p:txBody>
      </p:sp>
      <p:sp>
        <p:nvSpPr>
          <p:cNvPr id="4"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5" name="Text 1"/>
          <p:cNvSpPr/>
          <p:nvPr>
            <p:ph idx="103"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Text 0"/>
          <p:cNvSpPr/>
          <p:nvPr>
            <p:ph idx="100" type="title" hasCustomPrompt="1"/>
          </p:nvPr>
        </p:nvSpPr>
        <p:spPr>
          <a:xfrm>
            <a:off x="914400" y="0"/>
            <a:ext cx="10433304" cy="914400"/>
          </a:xfrm>
          <a:prstGeom prst="rect">
            <a:avLst/>
          </a:prstGeom>
          <a:noFill/>
          <a:ln/>
        </p:spPr>
        <p:txBody>
          <a:bodyPr wrap="square" rtlCol="0"/>
          <a:lstStyle>
            <a:lvl1pPr algn="ctr" indent="0" marL="0">
              <a:buNone/>
              <a:defRPr lang="en-US" sz="4000" dirty="0">
                <a:latin typeface="Arial" pitchFamily="34" charset="0"/>
                <a:ea typeface="Arial" pitchFamily="34" charset="-122"/>
                <a:cs typeface="Arial" pitchFamily="34" charset="-120"/>
              </a:defRPr>
            </a:lvl1pPr>
          </a:lstStyle>
          <a:p>
            <a:pPr algn="ctr" indent="0" marL="0">
              <a:buNone/>
            </a:pPr>
            <a:r>
              <a:rPr lang="en-US" sz="4000"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371600"/>
            <a:ext cx="5029200" cy="4114800"/>
          </a:xfrm>
          <a:prstGeom prst="rect">
            <a:avLst/>
          </a:prstGeom>
          <a:noFill/>
          <a:ln/>
        </p:spPr>
        <p:txBody>
          <a:bodyPr wrap="square" rtlCol="0"/>
          <a:lstStyle>
            <a:lvl1pPr algn="l" indent="0" marL="0">
              <a:buNone/>
              <a:defRPr lang="en-US" sz="2500" dirty="0">
                <a:latin typeface="Arial" pitchFamily="34" charset="0"/>
                <a:ea typeface="Arial" pitchFamily="34" charset="-122"/>
                <a:cs typeface="Arial" pitchFamily="34" charset="-120"/>
              </a:defRPr>
            </a:lvl1pPr>
          </a:lstStyle>
          <a:p>
            <a:pPr algn="l" indent="0" marL="0">
              <a:buNone/>
            </a:pPr>
            <a:r>
              <a:rPr lang="en-US" sz="2500" dirty="0">
                <a:solidFill>
                  <a:srgbClr val="000000"/>
                </a:solidFill>
                <a:latin typeface="Arial" pitchFamily="34" charset="0"/>
                <a:ea typeface="Arial" pitchFamily="34" charset="-122"/>
                <a:cs typeface="Arial" pitchFamily="34" charset="-120"/>
              </a:rPr>
              <a:t>Content Placeholder</a:t>
            </a:r>
            <a:endParaRPr lang="en-US" sz="2500" dirty="0"/>
          </a:p>
        </p:txBody>
      </p:sp>
      <p:sp>
        <p:nvSpPr>
          <p:cNvPr id="4" name="Text 0"/>
          <p:cNvSpPr/>
          <p:nvPr>
            <p:ph idx="102" type="body" hasCustomPrompt="1"/>
          </p:nvPr>
        </p:nvSpPr>
        <p:spPr>
          <a:xfrm>
            <a:off x="6400800" y="1371600"/>
            <a:ext cx="5029200" cy="4114800"/>
          </a:xfrm>
          <a:prstGeom prst="rect">
            <a:avLst/>
          </a:prstGeom>
          <a:noFill/>
          <a:ln/>
        </p:spPr>
        <p:txBody>
          <a:bodyPr wrap="square" rtlCol="0"/>
          <a:lstStyle>
            <a:lvl1pPr algn="l" indent="0" marL="0">
              <a:buNone/>
              <a:defRPr lang="en-US" sz="2500" dirty="0">
                <a:latin typeface="Arial" pitchFamily="34" charset="0"/>
                <a:ea typeface="Arial" pitchFamily="34" charset="-122"/>
                <a:cs typeface="Arial" pitchFamily="34" charset="-120"/>
              </a:defRPr>
            </a:lvl1pPr>
          </a:lstStyle>
          <a:p>
            <a:pPr algn="l" indent="0" marL="0">
              <a:buNone/>
            </a:pPr>
            <a:r>
              <a:rPr lang="en-US" sz="2500" dirty="0">
                <a:solidFill>
                  <a:srgbClr val="000000"/>
                </a:solidFill>
                <a:latin typeface="Arial" pitchFamily="34" charset="0"/>
                <a:ea typeface="Arial" pitchFamily="34" charset="-122"/>
                <a:cs typeface="Arial" pitchFamily="34" charset="-120"/>
              </a:rPr>
              <a:t>Second Content Placeholder</a:t>
            </a:r>
            <a:endParaRPr lang="en-US" sz="25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371600"/>
          </a:xfrm>
          <a:prstGeom prst="rect">
            <a:avLst/>
          </a:prstGeom>
          <a:noFill/>
          <a:ln/>
        </p:spPr>
        <p:txBody>
          <a:bodyPr wrap="square" rtlCol="0"/>
          <a:lstStyle>
            <a:lvl1pPr algn="ctr" indent="0" marL="0">
              <a:buNone/>
              <a:defRPr lang="en-US" sz="4000" dirty="0">
                <a:latin typeface="Arial" pitchFamily="34" charset="0"/>
                <a:ea typeface="Arial" pitchFamily="34" charset="-122"/>
                <a:cs typeface="Arial" pitchFamily="34" charset="-120"/>
              </a:defRPr>
            </a:lvl1pPr>
          </a:lstStyle>
          <a:p>
            <a:pPr algn="ctr" indent="0" marL="0">
              <a:buNone/>
            </a:pPr>
            <a:r>
              <a:rPr lang="en-US" sz="4000"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914400" y="1828800"/>
            <a:ext cx="5029200" cy="914400"/>
          </a:xfrm>
          <a:prstGeom prst="rect">
            <a:avLst/>
          </a:prstGeom>
          <a:noFill/>
          <a:ln/>
        </p:spPr>
        <p:txBody>
          <a:bodyPr wrap="square" rtlCol="0"/>
          <a:lstStyle>
            <a:lvl1pPr algn="ctr" indent="0" marL="0">
              <a:buNone/>
              <a:defRPr lang="en-US" sz="3000" b="1" dirty="0">
                <a:latin typeface="Arial" pitchFamily="34" charset="0"/>
                <a:ea typeface="Arial" pitchFamily="34" charset="-122"/>
                <a:cs typeface="Arial" pitchFamily="34" charset="-120"/>
              </a:defRPr>
            </a:lvl1pPr>
          </a:lstStyle>
          <a:p>
            <a:pPr algn="ctr" indent="0" marL="0">
              <a:buNone/>
            </a:pPr>
            <a:r>
              <a:rPr lang="en-US" sz="3000" b="1" dirty="0">
                <a:solidFill>
                  <a:srgbClr val="000000"/>
                </a:solidFill>
                <a:latin typeface="Arial" pitchFamily="34" charset="0"/>
                <a:ea typeface="Arial" pitchFamily="34" charset="-122"/>
                <a:cs typeface="Arial" pitchFamily="34" charset="-120"/>
              </a:rPr>
              <a:t>Subheading Placeholder</a:t>
            </a:r>
            <a:endParaRPr lang="en-US" sz="3000" dirty="0"/>
          </a:p>
        </p:txBody>
      </p:sp>
      <p:sp>
        <p:nvSpPr>
          <p:cNvPr id="4" name="Text 0"/>
          <p:cNvSpPr/>
          <p:nvPr>
            <p:ph idx="102" type="body" hasCustomPrompt="1"/>
          </p:nvPr>
        </p:nvSpPr>
        <p:spPr>
          <a:xfrm>
            <a:off x="6400800" y="1828800"/>
            <a:ext cx="5029200" cy="914400"/>
          </a:xfrm>
          <a:prstGeom prst="rect">
            <a:avLst/>
          </a:prstGeom>
          <a:noFill/>
          <a:ln/>
        </p:spPr>
        <p:txBody>
          <a:bodyPr wrap="square" rtlCol="0"/>
          <a:lstStyle>
            <a:lvl1pPr algn="ctr" indent="0" marL="0">
              <a:buNone/>
              <a:defRPr lang="en-US" sz="3000" b="1" dirty="0">
                <a:latin typeface="Arial" pitchFamily="34" charset="0"/>
                <a:ea typeface="Arial" pitchFamily="34" charset="-122"/>
                <a:cs typeface="Arial" pitchFamily="34" charset="-120"/>
              </a:defRPr>
            </a:lvl1pPr>
          </a:lstStyle>
          <a:p>
            <a:pPr algn="ctr" indent="0" marL="0">
              <a:buNone/>
            </a:pPr>
            <a:r>
              <a:rPr lang="en-US" sz="3000" b="1" dirty="0">
                <a:solidFill>
                  <a:srgbClr val="000000"/>
                </a:solidFill>
                <a:latin typeface="Arial" pitchFamily="34" charset="0"/>
                <a:ea typeface="Arial" pitchFamily="34" charset="-122"/>
                <a:cs typeface="Arial" pitchFamily="34" charset="-120"/>
              </a:rPr>
              <a:t>Second Subheading Placeholder</a:t>
            </a:r>
            <a:endParaRPr lang="en-US" sz="3000" dirty="0"/>
          </a:p>
        </p:txBody>
      </p:sp>
      <p:sp>
        <p:nvSpPr>
          <p:cNvPr id="5" name="Text 0"/>
          <p:cNvSpPr/>
          <p:nvPr>
            <p:ph idx="103" type="body" hasCustomPrompt="1"/>
          </p:nvPr>
        </p:nvSpPr>
        <p:spPr>
          <a:xfrm>
            <a:off x="914400" y="2743200"/>
            <a:ext cx="5029200" cy="32004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6" name="Text 0"/>
          <p:cNvSpPr/>
          <p:nvPr>
            <p:ph idx="104" type="body" hasCustomPrompt="1"/>
          </p:nvPr>
        </p:nvSpPr>
        <p:spPr>
          <a:xfrm>
            <a:off x="6400800" y="2743200"/>
            <a:ext cx="5029200" cy="32004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Second Content Placeholder</a:t>
            </a:r>
            <a:endParaRPr lang="en-US" sz="2200" dirty="0"/>
          </a:p>
        </p:txBody>
      </p:sp>
      <p:sp>
        <p:nvSpPr>
          <p:cNvPr id="7"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8" name="Text 1"/>
          <p:cNvSpPr/>
          <p:nvPr>
            <p:ph idx="106"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lstStyle>
            <a:lvl1pPr algn="l" indent="0" marL="0">
              <a:buNone/>
              <a:defRPr lang="en-US" sz="4000" b="1" dirty="0">
                <a:latin typeface="Arial" pitchFamily="34" charset="0"/>
                <a:ea typeface="Arial" pitchFamily="34" charset="-122"/>
                <a:cs typeface="Arial" pitchFamily="34" charset="-120"/>
              </a:defRPr>
            </a:lvl1pPr>
          </a:lstStyle>
          <a:p>
            <a:pPr algn="l"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2400" dirty="0">
                <a:latin typeface="Arial" pitchFamily="34" charset="0"/>
                <a:ea typeface="Arial" pitchFamily="34" charset="-122"/>
                <a:cs typeface="Arial" pitchFamily="34" charset="-120"/>
              </a:defRPr>
            </a:lvl1pPr>
          </a:lstStyle>
          <a:p>
            <a:pPr algn="l" indent="0" marL="0">
              <a:buNone/>
            </a:pPr>
            <a:r>
              <a:rPr lang="en-US" sz="2400" dirty="0">
                <a:solidFill>
                  <a:srgbClr val="000000"/>
                </a:solidFill>
                <a:latin typeface="Arial" pitchFamily="34" charset="0"/>
                <a:ea typeface="Arial" pitchFamily="34" charset="-122"/>
                <a:cs typeface="Arial" pitchFamily="34" charset="-120"/>
              </a:rPr>
              <a:t>Caption Placeholder</a:t>
            </a:r>
            <a:endParaRPr lang="en-US" sz="24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lstStyle>
            <a:lvl1pPr algn="l" indent="0" marL="0">
              <a:buNone/>
              <a:defRPr lang="en-US" sz="4000" b="1" dirty="0">
                <a:latin typeface="Arial" pitchFamily="34" charset="0"/>
                <a:ea typeface="Arial" pitchFamily="34" charset="-122"/>
                <a:cs typeface="Arial" pitchFamily="34" charset="-120"/>
              </a:defRPr>
            </a:lvl1pPr>
          </a:lstStyle>
          <a:p>
            <a:pPr algn="l" indent="0" marL="0">
              <a:buNone/>
            </a:pPr>
            <a:r>
              <a:rPr lang="en-US" sz="4000" b="1" dirty="0">
                <a:solidFill>
                  <a:srgbClr val="000000"/>
                </a:solidFill>
                <a:latin typeface="Arial" pitchFamily="34" charset="0"/>
                <a:ea typeface="Arial" pitchFamily="34" charset="-122"/>
                <a:cs typeface="Arial" pitchFamily="34" charset="-120"/>
              </a:rPr>
              <a:t>Title Placeholder</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lstStyle>
            <a:lvl1pPr algn="l" indent="0" marL="0">
              <a:buNone/>
              <a:defRPr lang="en-US" sz="2200" dirty="0">
                <a:latin typeface="Arial" pitchFamily="34" charset="0"/>
                <a:ea typeface="Arial" pitchFamily="34" charset="-122"/>
                <a:cs typeface="Arial" pitchFamily="34" charset="-120"/>
              </a:defRPr>
            </a:lvl1pPr>
          </a:lstStyle>
          <a:p>
            <a:pPr algn="l" indent="0" marL="0">
              <a:buNone/>
            </a:pPr>
            <a:r>
              <a:rPr lang="en-US" sz="2200" dirty="0">
                <a:solidFill>
                  <a:srgbClr val="000000"/>
                </a:solidFill>
                <a:latin typeface="Arial" pitchFamily="34" charset="0"/>
                <a:ea typeface="Arial" pitchFamily="34" charset="-122"/>
                <a:cs typeface="Arial" pitchFamily="34" charset="-120"/>
              </a:rPr>
              <a:t>Content Placeholder</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lstStyle>
            <a:lvl1pPr algn="l" indent="0" marL="0">
              <a:buNone/>
              <a:defRPr lang="en-US" sz="2400" dirty="0">
                <a:latin typeface="Arial" pitchFamily="34" charset="0"/>
                <a:ea typeface="Arial" pitchFamily="34" charset="-122"/>
                <a:cs typeface="Arial" pitchFamily="34" charset="-120"/>
              </a:defRPr>
            </a:lvl1pPr>
          </a:lstStyle>
          <a:p>
            <a:pPr algn="l" indent="0" marL="0">
              <a:buNone/>
            </a:pPr>
            <a:r>
              <a:rPr lang="en-US" sz="2400" dirty="0">
                <a:solidFill>
                  <a:srgbClr val="000000"/>
                </a:solidFill>
                <a:latin typeface="Arial" pitchFamily="34" charset="0"/>
                <a:ea typeface="Arial" pitchFamily="34" charset="-122"/>
                <a:cs typeface="Arial" pitchFamily="34" charset="-120"/>
              </a:rPr>
              <a:t>Caption Placeholder</a:t>
            </a:r>
            <a:endParaRPr lang="en-US" sz="2400" dirty="0"/>
          </a:p>
        </p:txBody>
      </p:sp>
      <p:sp>
        <p:nvSpPr>
          <p:cNvPr id="5" name="Text 0"/>
          <p:cNvSpPr/>
          <p:nvPr/>
        </p:nvSpPr>
        <p:spPr>
          <a:xfrm>
            <a:off x="9144000" y="6515100"/>
            <a:ext cx="2743200" cy="256032"/>
          </a:xfrm>
          <a:prstGeom prst="rect">
            <a:avLst/>
          </a:prstGeom>
          <a:noFill/>
          <a:ln/>
        </p:spPr>
        <p:txBody>
          <a:bodyPr wrap="square" rtlCol="0" anchor="ctr"/>
          <a:lstStyle/>
          <a:p>
            <a:pPr algn="r" indent="0" marL="0">
              <a:buNone/>
            </a:pPr>
            <a:r>
              <a:rPr lang="en-US" sz="1400" b="1" dirty="0">
                <a:solidFill>
                  <a:srgbClr val="F41C76"/>
                </a:solidFill>
                <a:latin typeface="Arial" pitchFamily="34" charset="0"/>
                <a:ea typeface="Arial" pitchFamily="34" charset="-122"/>
                <a:cs typeface="Arial" pitchFamily="34" charset="-120"/>
              </a:rPr>
              <a:t>Made with Ai Flavoured</a:t>
            </a:r>
            <a:endParaRPr lang="en-US" sz="1400" dirty="0"/>
          </a:p>
        </p:txBody>
      </p:sp>
      <p:sp>
        <p:nvSpPr>
          <p:cNvPr id="6" name="Text 1"/>
          <p:cNvSpPr/>
          <p:nvPr>
            <p:ph idx="104" type="body" hasCustomPrompt="1"/>
          </p:nvPr>
        </p:nvSpPr>
        <p:spPr>
          <a:xfrm>
            <a:off x="457200" y="6515100"/>
            <a:ext cx="640080" cy="365760"/>
          </a:xfrm>
          <a:prstGeom prst="rect">
            <a:avLst/>
          </a:prstGeom>
          <a:noFill/>
          <a:ln/>
        </p:spPr>
        <p:txBody>
          <a:bodyPr wrap="square" rtlCol="0"/>
          <a:lstStyle>
            <a:lvl1pPr algn="ctr" indent="0" marL="0">
              <a:buNone/>
              <a:defRPr lang="en-US" sz="1200" dirty="0">
                <a:latin typeface="Arial" pitchFamily="34" charset="0"/>
                <a:ea typeface="Arial" pitchFamily="34" charset="-122"/>
                <a:cs typeface="Arial" pitchFamily="34" charset="-120"/>
              </a:defRPr>
            </a:lvl1pPr>
          </a:lstStyle>
          <a:p>
            <a:pPr algn="ctr" indent="0" marL="0">
              <a:buNone/>
            </a:pPr>
            <a:r>
              <a:rPr lang="en-US" sz="1200" dirty="0">
                <a:solidFill>
                  <a:srgbClr val="000000"/>
                </a:solidFill>
                <a:latin typeface="Arial" pitchFamily="34" charset="0"/>
                <a:ea typeface="Arial" pitchFamily="34" charset="-122"/>
                <a:cs typeface="Arial" pitchFamily="34" charset="-120"/>
              </a:rPr>
              <a:t>SlideNumber Placeholder</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8.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8.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8.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FFB8EA"/>
                </a:solidFill>
                <a:latin typeface="Arial" pitchFamily="34" charset="0"/>
                <a:ea typeface="Arial" pitchFamily="34" charset="-122"/>
                <a:cs typeface="Arial" pitchFamily="34" charset="-120"/>
              </a:rPr>
              <a:t>Content List</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nchor="t"/>
          <a:lstStyle/>
          <a:p>
            <a:pPr algn="l" indent="0" marL="0">
              <a:buNone/>
            </a:pPr>
            <a:r>
              <a:rPr lang="en-US" sz="2600" dirty="0">
                <a:solidFill>
                  <a:srgbClr val="F2E8EF"/>
                </a:solidFill>
                <a:latin typeface="Arial" pitchFamily="34" charset="0"/>
                <a:ea typeface="Arial" pitchFamily="34" charset="-122"/>
                <a:cs typeface="Arial" pitchFamily="34" charset="-120"/>
              </a:rPr>
              <a:t>1. Introduction to AI Flavoured</a:t>
            </a:r>
            <a:endParaRPr lang="en-US" sz="2600" dirty="0"/>
          </a:p>
          <a:p>
            <a:pPr algn="l" indent="0" marL="0">
              <a:buNone/>
            </a:pPr>
            <a:r>
              <a:rPr lang="en-US" sz="2600" dirty="0">
                <a:solidFill>
                  <a:srgbClr val="F2E8EF"/>
                </a:solidFill>
                <a:latin typeface="Arial" pitchFamily="34" charset="0"/>
                <a:ea typeface="Arial" pitchFamily="34" charset="-122"/>
                <a:cs typeface="Arial" pitchFamily="34" charset="-120"/>
              </a:rPr>
              <a:t>2. Project Overview</a:t>
            </a:r>
            <a:endParaRPr lang="en-US" sz="2600" dirty="0"/>
          </a:p>
          <a:p>
            <a:pPr algn="l" indent="0" marL="0">
              <a:buNone/>
            </a:pPr>
            <a:r>
              <a:rPr lang="en-US" sz="2600" dirty="0">
                <a:solidFill>
                  <a:srgbClr val="F2E8EF"/>
                </a:solidFill>
                <a:latin typeface="Arial" pitchFamily="34" charset="0"/>
                <a:ea typeface="Arial" pitchFamily="34" charset="-122"/>
                <a:cs typeface="Arial" pitchFamily="34" charset="-120"/>
              </a:rPr>
              <a:t>3. Core Functionalities</a:t>
            </a:r>
            <a:endParaRPr lang="en-US" sz="2600" dirty="0"/>
          </a:p>
          <a:p>
            <a:pPr algn="l" indent="0" marL="0">
              <a:buNone/>
            </a:pPr>
            <a:r>
              <a:rPr lang="en-US" sz="2600" dirty="0">
                <a:solidFill>
                  <a:srgbClr val="F2E8EF"/>
                </a:solidFill>
                <a:latin typeface="Arial" pitchFamily="34" charset="0"/>
                <a:ea typeface="Arial" pitchFamily="34" charset="-122"/>
                <a:cs typeface="Arial" pitchFamily="34" charset="-120"/>
              </a:rPr>
              <a:t>4. Intelligent Summarization</a:t>
            </a:r>
            <a:endParaRPr lang="en-US" sz="2600" dirty="0"/>
          </a:p>
          <a:p>
            <a:pPr algn="l" indent="0" marL="0">
              <a:buNone/>
            </a:pPr>
            <a:r>
              <a:rPr lang="en-US" sz="2600" dirty="0">
                <a:solidFill>
                  <a:srgbClr val="F2E8EF"/>
                </a:solidFill>
                <a:latin typeface="Arial" pitchFamily="34" charset="0"/>
                <a:ea typeface="Arial" pitchFamily="34" charset="-122"/>
                <a:cs typeface="Arial" pitchFamily="34" charset="-120"/>
              </a:rPr>
              <a:t>5. Interactive Engagement</a:t>
            </a:r>
            <a:endParaRPr lang="en-US" sz="2600" dirty="0"/>
          </a:p>
          <a:p>
            <a:pPr algn="l" indent="0" marL="0">
              <a:buNone/>
            </a:pPr>
            <a:r>
              <a:rPr lang="en-US" sz="2600" dirty="0">
                <a:solidFill>
                  <a:srgbClr val="F2E8EF"/>
                </a:solidFill>
                <a:latin typeface="Arial" pitchFamily="34" charset="0"/>
                <a:ea typeface="Arial" pitchFamily="34" charset="-122"/>
                <a:cs typeface="Arial" pitchFamily="34" charset="-120"/>
              </a:rPr>
              <a:t>6. Multilingual Support</a:t>
            </a:r>
            <a:endParaRPr lang="en-US" sz="2600" dirty="0"/>
          </a:p>
          <a:p>
            <a:pPr algn="l" indent="0" marL="0">
              <a:buNone/>
            </a:pPr>
            <a:r>
              <a:rPr lang="en-US" sz="2600" dirty="0">
                <a:solidFill>
                  <a:srgbClr val="F2E8EF"/>
                </a:solidFill>
                <a:latin typeface="Arial" pitchFamily="34" charset="0"/>
                <a:ea typeface="Arial" pitchFamily="34" charset="-122"/>
                <a:cs typeface="Arial" pitchFamily="34" charset="-120"/>
              </a:rPr>
              <a:t>7. Personalized Learning Experiences</a:t>
            </a:r>
            <a:endParaRPr lang="en-US" sz="2600" dirty="0"/>
          </a:p>
          <a:p>
            <a:pPr algn="l" indent="0" marL="0">
              <a:buNone/>
            </a:pPr>
            <a:r>
              <a:rPr lang="en-US" sz="2600" dirty="0">
                <a:solidFill>
                  <a:srgbClr val="F2E8EF"/>
                </a:solidFill>
                <a:latin typeface="Arial" pitchFamily="34" charset="0"/>
                <a:ea typeface="Arial" pitchFamily="34" charset="-122"/>
                <a:cs typeface="Arial" pitchFamily="34" charset="-120"/>
              </a:rPr>
              <a:t>8. Technical Aspects and Benefits</a:t>
            </a:r>
            <a:endParaRPr lang="en-US" sz="2600" dirty="0"/>
          </a:p>
          <a:p>
            <a:pPr algn="l" indent="0" marL="0">
              <a:buNone/>
            </a:pPr>
            <a:r>
              <a:rPr lang="en-US" sz="2600" dirty="0">
                <a:solidFill>
                  <a:srgbClr val="F2E8EF"/>
                </a:solidFill>
                <a:latin typeface="Arial" pitchFamily="34" charset="0"/>
                <a:ea typeface="Arial" pitchFamily="34" charset="-122"/>
                <a:cs typeface="Arial" pitchFamily="34" charset="-120"/>
              </a:rPr>
              <a:t>9. Future Scopes</a:t>
            </a:r>
            <a:endParaRPr lang="en-US" sz="2600" dirty="0"/>
          </a:p>
          <a:p>
            <a:pPr algn="l" indent="0" marL="0">
              <a:buNone/>
            </a:pPr>
            <a:r>
              <a:rPr lang="en-US" sz="2600" dirty="0">
                <a:solidFill>
                  <a:srgbClr val="F2E8EF"/>
                </a:solidFill>
                <a:latin typeface="Arial" pitchFamily="34" charset="0"/>
                <a:ea typeface="Arial" pitchFamily="34" charset="-122"/>
                <a:cs typeface="Arial" pitchFamily="34" charset="-120"/>
              </a:rPr>
              <a:t>10. Thank You</a:t>
            </a:r>
            <a:endParaRPr lang="en-US" sz="2600" dirty="0"/>
          </a:p>
        </p:txBody>
      </p:sp>
      <p:sp>
        <p:nvSpPr>
          <p:cNvPr id="4" name="Text 1"/>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F2E8EF"/>
                </a:solidFill>
                <a:latin typeface="Arial" pitchFamily="34" charset="0"/>
                <a:ea typeface="Arial" pitchFamily="34" charset="-122"/>
                <a:cs typeface="Arial" pitchFamily="34" charset="-120"/>
              </a:rPr>
              <a:t>1</a:t>
            </a:r>
            <a:endParaRPr lang="en-US" sz="1200" dirty="0"/>
          </a:p>
        </p:txBody>
      </p:sp>
      <p:sp>
        <p:nvSpPr>
          <p:cNvPr id="5" name="Text 0"/>
          <p:cNvSpPr/>
          <p:nvPr>
            <p:ph idx="102" type="body" hasCustomPrompt="1"/>
          </p:nvPr>
        </p:nvSpPr>
        <p:spPr>
          <a:xfrm>
            <a:off x="457200" y="1417320"/>
            <a:ext cx="5486400" cy="5029200"/>
          </a:xfrm>
          <a:prstGeom prst="rect">
            <a:avLst/>
          </a:prstGeom>
          <a:noFill/>
          <a:ln/>
        </p:spPr>
        <p:txBody>
          <a:bodyPr wrap="square" rtlCol="0" anchor="t"/>
          <a:lstStyle/>
          <a:p>
            <a:pPr algn="l" indent="0" marL="0">
              <a:buNone/>
            </a:pPr>
            <a:endParaRPr lang="en-US" sz="2600" dirty="0"/>
          </a:p>
        </p:txBody>
      </p:sp>
      <p:sp>
        <p:nvSpPr>
          <p:cNvPr id="6" name="Text 0"/>
          <p:cNvSpPr/>
          <p:nvPr>
            <p:ph idx="103" type="body" hasCustomPrompt="1"/>
          </p:nvPr>
        </p:nvSpPr>
        <p:spPr>
          <a:xfrm>
            <a:off x="5943600" y="1417320"/>
            <a:ext cx="5486400" cy="5029200"/>
          </a:xfrm>
          <a:prstGeom prst="rect">
            <a:avLst/>
          </a:prstGeom>
          <a:noFill/>
          <a:ln/>
        </p:spPr>
        <p:txBody>
          <a:bodyPr wrap="square" rtlCol="0" anchor="t"/>
          <a:lstStyle/>
          <a:p>
            <a:pPr algn="l" indent="0" marL="0">
              <a:buNone/>
            </a:pPr>
            <a:endParaRPr lang="en-US"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FFB8EA"/>
                </a:solidFill>
                <a:latin typeface="Arial" pitchFamily="34" charset="0"/>
                <a:ea typeface="Arial" pitchFamily="34" charset="-122"/>
                <a:cs typeface="Arial" pitchFamily="34" charset="-120"/>
              </a:rPr>
              <a:t>Personalized Learning Experiences</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nchor="ctr"/>
          <a:lstStyle/>
          <a:p>
            <a:pPr algn="l" indent="0" marL="0">
              <a:buNone/>
            </a:pPr>
            <a:r>
              <a:rPr lang="en-US" sz="2200" dirty="0">
                <a:solidFill>
                  <a:srgbClr val="F2E8EF"/>
                </a:solidFill>
                <a:latin typeface="Arial" pitchFamily="34" charset="0"/>
                <a:ea typeface="Arial" pitchFamily="34" charset="-122"/>
                <a:cs typeface="Arial" pitchFamily="34" charset="-120"/>
              </a:rPr>
              <a:t>1. The platform offers personalized learning experiences tailored to individual needs. 
2. Users receive recommendations and insights based on their preferences and learning patterns. 
</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2400" dirty="0">
                <a:solidFill>
                  <a:srgbClr val="F2E8EF"/>
                </a:solidFill>
                <a:latin typeface="Arial" pitchFamily="34" charset="0"/>
                <a:ea typeface="Arial" pitchFamily="34" charset="-122"/>
                <a:cs typeface="Arial" pitchFamily="34" charset="-120"/>
              </a:rPr>
              <a:t>Enhance learning outcomes through personalized content.</a:t>
            </a:r>
            <a:endParaRPr lang="en-US" sz="24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F2E8EF"/>
                </a:solidFill>
                <a:latin typeface="Arial" pitchFamily="34" charset="0"/>
                <a:ea typeface="Arial" pitchFamily="34" charset="-122"/>
                <a:cs typeface="Arial" pitchFamily="34" charset="-120"/>
              </a:rPr>
              <a:t>10</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FFB8EA"/>
                </a:solidFill>
                <a:latin typeface="Arial" pitchFamily="34" charset="0"/>
                <a:ea typeface="Arial" pitchFamily="34" charset="-122"/>
                <a:cs typeface="Arial" pitchFamily="34" charset="-120"/>
              </a:rPr>
              <a:t>Technical Aspects and Benefits</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nchor="t"/>
          <a:lstStyle/>
          <a:p>
            <a:pPr algn="l" indent="0" marL="0">
              <a:buNone/>
            </a:pPr>
            <a:r>
              <a:rPr lang="en-US" sz="2600" dirty="0">
                <a:solidFill>
                  <a:srgbClr val="F2E8EF"/>
                </a:solidFill>
                <a:latin typeface="Arial" pitchFamily="34" charset="0"/>
                <a:ea typeface="Arial" pitchFamily="34" charset="-122"/>
                <a:cs typeface="Arial"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2600" dirty="0"/>
          </a:p>
        </p:txBody>
      </p:sp>
      <p:sp>
        <p:nvSpPr>
          <p:cNvPr id="4" name="Text 1"/>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F2E8EF"/>
                </a:solidFill>
                <a:latin typeface="Arial" pitchFamily="34" charset="0"/>
                <a:ea typeface="Arial" pitchFamily="34" charset="-122"/>
                <a:cs typeface="Arial" pitchFamily="34" charset="-120"/>
              </a:rPr>
              <a:t>11</a:t>
            </a:r>
            <a:endParaRPr lang="en-US" sz="1200" dirty="0"/>
          </a:p>
        </p:txBody>
      </p:sp>
      <p:sp>
        <p:nvSpPr>
          <p:cNvPr id="5" name="Text 0"/>
          <p:cNvSpPr/>
          <p:nvPr>
            <p:ph idx="102" type="body" hasCustomPrompt="1"/>
          </p:nvPr>
        </p:nvSpPr>
        <p:spPr>
          <a:xfrm>
            <a:off x="457200" y="1417320"/>
            <a:ext cx="5486400" cy="5029200"/>
          </a:xfrm>
          <a:prstGeom prst="rect">
            <a:avLst/>
          </a:prstGeom>
          <a:noFill/>
          <a:ln/>
        </p:spPr>
        <p:txBody>
          <a:bodyPr wrap="square" rtlCol="0" anchor="t"/>
          <a:lstStyle/>
          <a:p>
            <a:pPr algn="l" indent="0" marL="0">
              <a:buNone/>
            </a:pPr>
            <a:endParaRPr lang="en-US" sz="2600" dirty="0"/>
          </a:p>
        </p:txBody>
      </p:sp>
      <p:sp>
        <p:nvSpPr>
          <p:cNvPr id="6" name="Text 0"/>
          <p:cNvSpPr/>
          <p:nvPr>
            <p:ph idx="103" type="body" hasCustomPrompt="1"/>
          </p:nvPr>
        </p:nvSpPr>
        <p:spPr>
          <a:xfrm>
            <a:off x="5943600" y="1417320"/>
            <a:ext cx="5486400" cy="5029200"/>
          </a:xfrm>
          <a:prstGeom prst="rect">
            <a:avLst/>
          </a:prstGeom>
          <a:noFill/>
          <a:ln/>
        </p:spPr>
        <p:txBody>
          <a:bodyPr wrap="square" rtlCol="0" anchor="t"/>
          <a:lstStyle/>
          <a:p>
            <a:pPr algn="l" indent="0" marL="0">
              <a:buNone/>
            </a:pPr>
            <a:endParaRPr 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nchor="ctr"/>
          <a:lstStyle/>
          <a:p>
            <a:pPr algn="ctr" indent="0" marL="0">
              <a:buNone/>
            </a:pPr>
            <a:r>
              <a:rPr lang="en-US" sz="4000" b="1" dirty="0">
                <a:solidFill>
                  <a:srgbClr val="FFB8EA"/>
                </a:solidFill>
                <a:latin typeface="Arial" pitchFamily="34" charset="0"/>
                <a:ea typeface="Arial" pitchFamily="34" charset="-122"/>
                <a:cs typeface="Arial" pitchFamily="34" charset="-120"/>
              </a:rPr>
              <a:t>Thank You</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nchor="t"/>
          <a:lstStyle/>
          <a:p>
            <a:pPr algn="l" indent="0" marL="0">
              <a:buNone/>
            </a:pPr>
            <a:r>
              <a:rPr lang="en-US" sz="2200" dirty="0">
                <a:solidFill>
                  <a:srgbClr val="F2E8EF"/>
                </a:solidFill>
                <a:latin typeface="Arial" pitchFamily="34" charset="0"/>
                <a:ea typeface="Arial" pitchFamily="34" charset="-122"/>
                <a:cs typeface="Arial" pitchFamily="34" charset="-120"/>
              </a:rPr>
              <a:t>Thank you for your attention. We hope AI Flavoured will revolutionize your document comprehension and learning experience.</a:t>
            </a:r>
            <a:endParaRPr lang="en-US" sz="2200" dirty="0"/>
          </a:p>
        </p:txBody>
      </p:sp>
      <p:sp>
        <p:nvSpPr>
          <p:cNvPr id="4" name="Text 1"/>
          <p:cNvSpPr/>
          <p:nvPr>
            <p:ph idx="103"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F2E8EF"/>
                </a:solidFill>
                <a:latin typeface="Arial" pitchFamily="34" charset="0"/>
                <a:ea typeface="Arial" pitchFamily="34" charset="-122"/>
                <a:cs typeface="Arial" pitchFamily="34" charset="-120"/>
              </a:rPr>
              <a:t>12</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nchor="ctr"/>
          <a:lstStyle/>
          <a:p>
            <a:pPr algn="ctr" indent="0" marL="0">
              <a:buNone/>
            </a:pPr>
            <a:r>
              <a:rPr lang="en-US" sz="4000" b="1" dirty="0">
                <a:solidFill>
                  <a:srgbClr val="FFB8EA"/>
                </a:solidFill>
                <a:latin typeface="Arial" pitchFamily="34" charset="0"/>
                <a:ea typeface="Arial" pitchFamily="34" charset="-122"/>
                <a:cs typeface="Arial" pitchFamily="34" charset="-120"/>
              </a:rPr>
              <a:t>Introduction to AI Flavoured</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nchor="t"/>
          <a:lstStyle/>
          <a:p>
            <a:pPr algn="l" indent="0" marL="0">
              <a:buNone/>
            </a:pPr>
            <a:r>
              <a:rPr lang="en-US" sz="2200" dirty="0">
                <a:solidFill>
                  <a:srgbClr val="F2E8EF"/>
                </a:solidFill>
                <a:latin typeface="Arial" pitchFamily="34" charset="0"/>
                <a:ea typeface="Arial" pitchFamily="34" charset="-122"/>
                <a:cs typeface="Arial" pitchFamily="34" charset="-120"/>
              </a:rPr>
              <a:t>AI Flavoured is a project that leverages artificial intelligence to revolutionize document comprehension and learning.</a:t>
            </a:r>
            <a:endParaRPr lang="en-US" sz="2200" dirty="0"/>
          </a:p>
        </p:txBody>
      </p:sp>
      <p:sp>
        <p:nvSpPr>
          <p:cNvPr id="4" name="Text 1"/>
          <p:cNvSpPr/>
          <p:nvPr>
            <p:ph idx="103"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F2E8EF"/>
                </a:solidFill>
                <a:latin typeface="Arial" pitchFamily="34" charset="0"/>
                <a:ea typeface="Arial" pitchFamily="34" charset="-122"/>
                <a:cs typeface="Arial" pitchFamily="34" charset="-120"/>
              </a:rPr>
              <a:t>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188720"/>
          </a:xfrm>
          <a:prstGeom prst="rect">
            <a:avLst/>
          </a:prstGeom>
          <a:noFill/>
          <a:ln/>
        </p:spPr>
        <p:txBody>
          <a:bodyPr wrap="square" rtlCol="0" anchor="ctr"/>
          <a:lstStyle/>
          <a:p>
            <a:pPr algn="ctr" indent="0" marL="0">
              <a:buNone/>
            </a:pPr>
            <a:r>
              <a:rPr lang="en-US" sz="4000" b="1" dirty="0">
                <a:solidFill>
                  <a:srgbClr val="FFB8EA"/>
                </a:solidFill>
                <a:latin typeface="Arial" pitchFamily="34" charset="0"/>
                <a:ea typeface="Arial" pitchFamily="34" charset="-122"/>
                <a:cs typeface="Arial" pitchFamily="34" charset="-120"/>
              </a:rPr>
              <a:t>Introduction to AI Flavoured</a:t>
            </a:r>
            <a:endParaRPr lang="en-US" sz="4000" dirty="0"/>
          </a:p>
        </p:txBody>
      </p:sp>
      <p:sp>
        <p:nvSpPr>
          <p:cNvPr id="3" name="Text 0"/>
          <p:cNvSpPr/>
          <p:nvPr>
            <p:ph idx="101" type="body" hasCustomPrompt="1"/>
          </p:nvPr>
        </p:nvSpPr>
        <p:spPr>
          <a:xfrm>
            <a:off x="914400" y="1417320"/>
            <a:ext cx="10433304" cy="5029200"/>
          </a:xfrm>
          <a:prstGeom prst="rect">
            <a:avLst/>
          </a:prstGeom>
          <a:noFill/>
          <a:ln/>
        </p:spPr>
        <p:txBody>
          <a:bodyPr wrap="square" rtlCol="0" anchor="t"/>
          <a:lstStyle/>
          <a:p>
            <a:pPr algn="l" indent="0" marL="0">
              <a:buNone/>
            </a:pPr>
            <a:r>
              <a:rPr lang="en-US" sz="2600" dirty="0">
                <a:solidFill>
                  <a:srgbClr val="F2E8EF"/>
                </a:solidFill>
                <a:latin typeface="Arial" pitchFamily="34" charset="0"/>
                <a:ea typeface="Arial" pitchFamily="34" charset="-122"/>
                <a:cs typeface="Arial"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2600" dirty="0"/>
          </a:p>
        </p:txBody>
      </p:sp>
      <p:sp>
        <p:nvSpPr>
          <p:cNvPr id="4" name="Text 1"/>
          <p:cNvSpPr/>
          <p:nvPr>
            <p:ph idx="105"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F2E8EF"/>
                </a:solidFill>
                <a:latin typeface="Arial" pitchFamily="34" charset="0"/>
                <a:ea typeface="Arial" pitchFamily="34" charset="-122"/>
                <a:cs typeface="Arial" pitchFamily="34" charset="-120"/>
              </a:rPr>
              <a:t>3</a:t>
            </a:r>
            <a:endParaRPr lang="en-US" sz="1200" dirty="0"/>
          </a:p>
        </p:txBody>
      </p:sp>
      <p:sp>
        <p:nvSpPr>
          <p:cNvPr id="5" name="Text 0"/>
          <p:cNvSpPr/>
          <p:nvPr>
            <p:ph idx="102" type="body" hasCustomPrompt="1"/>
          </p:nvPr>
        </p:nvSpPr>
        <p:spPr>
          <a:xfrm>
            <a:off x="457200" y="1417320"/>
            <a:ext cx="5486400" cy="5029200"/>
          </a:xfrm>
          <a:prstGeom prst="rect">
            <a:avLst/>
          </a:prstGeom>
          <a:noFill/>
          <a:ln/>
        </p:spPr>
        <p:txBody>
          <a:bodyPr wrap="square" rtlCol="0" anchor="t"/>
          <a:lstStyle/>
          <a:p>
            <a:pPr algn="l" indent="0" marL="0">
              <a:buNone/>
            </a:pPr>
            <a:endParaRPr lang="en-US" sz="2600" dirty="0"/>
          </a:p>
        </p:txBody>
      </p:sp>
      <p:sp>
        <p:nvSpPr>
          <p:cNvPr id="6" name="Text 0"/>
          <p:cNvSpPr/>
          <p:nvPr>
            <p:ph idx="103" type="body" hasCustomPrompt="1"/>
          </p:nvPr>
        </p:nvSpPr>
        <p:spPr>
          <a:xfrm>
            <a:off x="5943600" y="1417320"/>
            <a:ext cx="5486400" cy="5029200"/>
          </a:xfrm>
          <a:prstGeom prst="rect">
            <a:avLst/>
          </a:prstGeom>
          <a:noFill/>
          <a:ln/>
        </p:spPr>
        <p:txBody>
          <a:bodyPr wrap="square" rtlCol="0" anchor="t"/>
          <a:lstStyle/>
          <a:p>
            <a:pPr algn="l" indent="0" marL="0">
              <a:buNone/>
            </a:pPr>
            <a:endParaRPr 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3200400"/>
          </a:xfrm>
          <a:prstGeom prst="rect">
            <a:avLst/>
          </a:prstGeom>
          <a:noFill/>
          <a:ln/>
        </p:spPr>
        <p:txBody>
          <a:bodyPr wrap="square" rtlCol="0" anchor="ctr"/>
          <a:lstStyle/>
          <a:p>
            <a:pPr algn="ctr" indent="0" marL="0">
              <a:buNone/>
            </a:pPr>
            <a:r>
              <a:rPr lang="en-US" sz="4000" b="1" dirty="0">
                <a:solidFill>
                  <a:srgbClr val="FFB8EA"/>
                </a:solidFill>
                <a:latin typeface="Arial" pitchFamily="34" charset="0"/>
                <a:ea typeface="Arial" pitchFamily="34" charset="-122"/>
                <a:cs typeface="Arial" pitchFamily="34" charset="-120"/>
              </a:rPr>
              <a:t>Project Overview</a:t>
            </a:r>
            <a:endParaRPr lang="en-US" sz="4000" dirty="0"/>
          </a:p>
        </p:txBody>
      </p:sp>
      <p:sp>
        <p:nvSpPr>
          <p:cNvPr id="3" name="Text 0"/>
          <p:cNvSpPr/>
          <p:nvPr>
            <p:ph idx="101" type="body" hasCustomPrompt="1"/>
          </p:nvPr>
        </p:nvSpPr>
        <p:spPr>
          <a:xfrm>
            <a:off x="914400" y="3429000"/>
            <a:ext cx="10433304" cy="2743200"/>
          </a:xfrm>
          <a:prstGeom prst="rect">
            <a:avLst/>
          </a:prstGeom>
          <a:noFill/>
          <a:ln/>
        </p:spPr>
        <p:txBody>
          <a:bodyPr wrap="square" rtlCol="0" anchor="ctr"/>
          <a:lstStyle/>
          <a:p>
            <a:pPr algn="ctr" indent="0" marL="0">
              <a:buNone/>
            </a:pPr>
            <a:r>
              <a:rPr lang="en-US" sz="2300" dirty="0">
                <a:solidFill>
                  <a:srgbClr val="F2E8EF"/>
                </a:solidFill>
                <a:latin typeface="Arial" pitchFamily="34" charset="0"/>
                <a:ea typeface="Arial" pitchFamily="34" charset="-122"/>
                <a:cs typeface="Arial" pitchFamily="34" charset="-120"/>
              </a:rPr>
              <a:t>AI Flavoured empowers users to efficiently extract insights from written content.</a:t>
            </a:r>
            <a:endParaRPr lang="en-US" sz="2300" dirty="0"/>
          </a:p>
        </p:txBody>
      </p:sp>
      <p:sp>
        <p:nvSpPr>
          <p:cNvPr id="4" name="Text 1"/>
          <p:cNvSpPr/>
          <p:nvPr>
            <p:ph idx="103"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F2E8EF"/>
                </a:solidFill>
                <a:latin typeface="Arial" pitchFamily="34" charset="0"/>
                <a:ea typeface="Arial" pitchFamily="34" charset="-122"/>
                <a:cs typeface="Arial" pitchFamily="34" charset="-120"/>
              </a:rPr>
              <a:t>4</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0"/>
            <a:ext cx="10433304" cy="914400"/>
          </a:xfrm>
          <a:prstGeom prst="rect">
            <a:avLst/>
          </a:prstGeom>
          <a:noFill/>
          <a:ln/>
        </p:spPr>
        <p:txBody>
          <a:bodyPr wrap="square" rtlCol="0" anchor="ctr"/>
          <a:lstStyle/>
          <a:p>
            <a:pPr algn="ctr" indent="0" marL="0">
              <a:buNone/>
            </a:pPr>
            <a:r>
              <a:rPr lang="en-US" sz="4000" dirty="0">
                <a:solidFill>
                  <a:srgbClr val="FFB8EA"/>
                </a:solidFill>
                <a:latin typeface="Arial" pitchFamily="34" charset="0"/>
                <a:ea typeface="Arial" pitchFamily="34" charset="-122"/>
                <a:cs typeface="Arial" pitchFamily="34" charset="-120"/>
              </a:rPr>
              <a:t>Core Functionalities</a:t>
            </a:r>
            <a:endParaRPr lang="en-US" sz="4000" dirty="0"/>
          </a:p>
        </p:txBody>
      </p:sp>
      <p:sp>
        <p:nvSpPr>
          <p:cNvPr id="3" name="Text 0"/>
          <p:cNvSpPr/>
          <p:nvPr>
            <p:ph idx="101" type="body" hasCustomPrompt="1"/>
          </p:nvPr>
        </p:nvSpPr>
        <p:spPr>
          <a:xfrm>
            <a:off x="914400" y="1371600"/>
            <a:ext cx="5029200" cy="4114800"/>
          </a:xfrm>
          <a:prstGeom prst="rect">
            <a:avLst/>
          </a:prstGeom>
          <a:noFill/>
          <a:ln/>
        </p:spPr>
        <p:txBody>
          <a:bodyPr wrap="square" rtlCol="0" anchor="t"/>
          <a:lstStyle/>
          <a:p>
            <a:pPr algn="l" indent="0" marL="0">
              <a:buNone/>
            </a:pPr>
            <a:r>
              <a:rPr lang="en-US" sz="2500" dirty="0">
                <a:solidFill>
                  <a:srgbClr val="F2E8EF"/>
                </a:solidFill>
                <a:latin typeface="Arial" pitchFamily="34" charset="0"/>
                <a:ea typeface="Arial" pitchFamily="34" charset="-122"/>
                <a:cs typeface="Arial" pitchFamily="34" charset="-120"/>
              </a:rPr>
              <a:t>1. Intelligent Summarization</a:t>
            </a:r>
            <a:endParaRPr lang="en-US" sz="2500" dirty="0"/>
          </a:p>
          <a:p>
            <a:pPr algn="l" indent="0" marL="0">
              <a:buNone/>
            </a:pPr>
            <a:r>
              <a:rPr lang="en-US" sz="2500" dirty="0">
                <a:solidFill>
                  <a:srgbClr val="F2E8EF"/>
                </a:solidFill>
                <a:latin typeface="Arial" pitchFamily="34" charset="0"/>
                <a:ea typeface="Arial" pitchFamily="34" charset="-122"/>
                <a:cs typeface="Arial" pitchFamily="34" charset="-120"/>
              </a:rPr>
              <a:t>2. Interactive Engagement</a:t>
            </a:r>
            <a:endParaRPr lang="en-US" sz="2500" dirty="0"/>
          </a:p>
          <a:p>
            <a:pPr algn="l" indent="0" marL="0">
              <a:buNone/>
            </a:pPr>
            <a:r>
              <a:rPr lang="en-US" sz="2500" dirty="0">
                <a:solidFill>
                  <a:srgbClr val="F2E8EF"/>
                </a:solidFill>
                <a:latin typeface="Arial" pitchFamily="34" charset="0"/>
                <a:ea typeface="Arial" pitchFamily="34" charset="-122"/>
                <a:cs typeface="Arial" pitchFamily="34" charset="-120"/>
              </a:rPr>
              <a:t>3. Multilingual Support</a:t>
            </a:r>
            <a:endParaRPr lang="en-US" sz="2500" dirty="0"/>
          </a:p>
          <a:p>
            <a:pPr algn="l" indent="0" marL="0">
              <a:buNone/>
            </a:pPr>
            <a:r>
              <a:rPr lang="en-US" sz="2500" dirty="0">
                <a:solidFill>
                  <a:srgbClr val="F2E8EF"/>
                </a:solidFill>
                <a:latin typeface="Arial" pitchFamily="34" charset="0"/>
                <a:ea typeface="Arial" pitchFamily="34" charset="-122"/>
                <a:cs typeface="Arial" pitchFamily="34" charset="-120"/>
              </a:rPr>
              <a:t>4. Personalized Learning Experiences</a:t>
            </a:r>
            <a:endParaRPr lang="en-US" sz="2500" dirty="0"/>
          </a:p>
        </p:txBody>
      </p:sp>
      <p:sp>
        <p:nvSpPr>
          <p:cNvPr id="4" name="Text 0"/>
          <p:cNvSpPr/>
          <p:nvPr>
            <p:ph idx="102" type="body" hasCustomPrompt="1"/>
          </p:nvPr>
        </p:nvSpPr>
        <p:spPr>
          <a:xfrm>
            <a:off x="6400800" y="1371600"/>
            <a:ext cx="5029200" cy="4114800"/>
          </a:xfrm>
          <a:prstGeom prst="rect">
            <a:avLst/>
          </a:prstGeom>
          <a:noFill/>
          <a:ln/>
        </p:spPr>
        <p:txBody>
          <a:bodyPr wrap="square" rtlCol="0" anchor="t"/>
          <a:lstStyle/>
          <a:p>
            <a:pPr algn="l" indent="0" marL="0">
              <a:buNone/>
            </a:pPr>
            <a:r>
              <a:rPr lang="en-US" sz="2500" dirty="0">
                <a:solidFill>
                  <a:srgbClr val="F2E8EF"/>
                </a:solidFill>
                <a:latin typeface="Arial" pitchFamily="34" charset="0"/>
                <a:ea typeface="Arial" pitchFamily="34" charset="-122"/>
                <a:cs typeface="Arial" pitchFamily="34" charset="-120"/>
              </a:rPr>
              <a:t>1. Streamlines information retrieval</a:t>
            </a:r>
            <a:endParaRPr lang="en-US" sz="2500" dirty="0"/>
          </a:p>
          <a:p>
            <a:pPr algn="l" indent="0" marL="0">
              <a:buNone/>
            </a:pPr>
            <a:r>
              <a:rPr lang="en-US" sz="2500" dirty="0">
                <a:solidFill>
                  <a:srgbClr val="F2E8EF"/>
                </a:solidFill>
                <a:latin typeface="Arial" pitchFamily="34" charset="0"/>
                <a:ea typeface="Arial" pitchFamily="34" charset="-122"/>
                <a:cs typeface="Arial" pitchFamily="34" charset="-120"/>
              </a:rPr>
              <a:t>2. Improves knowledge acquisition</a:t>
            </a:r>
            <a:endParaRPr lang="en-US" sz="2500" dirty="0"/>
          </a:p>
          <a:p>
            <a:pPr algn="l" indent="0" marL="0">
              <a:buNone/>
            </a:pPr>
            <a:r>
              <a:rPr lang="en-US" sz="2500" dirty="0">
                <a:solidFill>
                  <a:srgbClr val="F2E8EF"/>
                </a:solidFill>
                <a:latin typeface="Arial" pitchFamily="34" charset="0"/>
                <a:ea typeface="Arial" pitchFamily="34" charset="-122"/>
                <a:cs typeface="Arial" pitchFamily="34" charset="-120"/>
              </a:rPr>
              <a:t>3. Fosters collaboration</a:t>
            </a:r>
            <a:endParaRPr lang="en-US" sz="2500" dirty="0"/>
          </a:p>
          <a:p>
            <a:pPr algn="l" indent="0" marL="0">
              <a:buNone/>
            </a:pPr>
            <a:r>
              <a:rPr lang="en-US" sz="2500" dirty="0">
                <a:solidFill>
                  <a:srgbClr val="F2E8EF"/>
                </a:solidFill>
                <a:latin typeface="Arial" pitchFamily="34" charset="0"/>
                <a:ea typeface="Arial" pitchFamily="34" charset="-122"/>
                <a:cs typeface="Arial" pitchFamily="34" charset="-120"/>
              </a:rPr>
              <a:t>4. Enhances learning environments</a:t>
            </a:r>
            <a:endParaRPr lang="en-US" sz="25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F2E8EF"/>
                </a:solidFill>
                <a:latin typeface="Arial" pitchFamily="34" charset="0"/>
                <a:ea typeface="Arial" pitchFamily="34" charset="-122"/>
                <a:cs typeface="Arial" pitchFamily="34" charset="-120"/>
              </a:rPr>
              <a:t>5</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228600"/>
            <a:ext cx="10433304" cy="1371600"/>
          </a:xfrm>
          <a:prstGeom prst="rect">
            <a:avLst/>
          </a:prstGeom>
          <a:noFill/>
          <a:ln/>
        </p:spPr>
        <p:txBody>
          <a:bodyPr wrap="square" rtlCol="0" anchor="ctr"/>
          <a:lstStyle/>
          <a:p>
            <a:pPr algn="ctr" indent="0" marL="0">
              <a:buNone/>
            </a:pPr>
            <a:r>
              <a:rPr lang="en-US" sz="4000" dirty="0">
                <a:solidFill>
                  <a:srgbClr val="FFB8EA"/>
                </a:solidFill>
                <a:latin typeface="Arial" pitchFamily="34" charset="0"/>
                <a:ea typeface="Arial" pitchFamily="34" charset="-122"/>
                <a:cs typeface="Arial" pitchFamily="34" charset="-120"/>
              </a:rPr>
              <a:t>Core Functionalities</a:t>
            </a:r>
            <a:endParaRPr lang="en-US" sz="4000" dirty="0"/>
          </a:p>
        </p:txBody>
      </p:sp>
      <p:sp>
        <p:nvSpPr>
          <p:cNvPr id="3" name="Text 0"/>
          <p:cNvSpPr/>
          <p:nvPr>
            <p:ph idx="101" type="body" hasCustomPrompt="1"/>
          </p:nvPr>
        </p:nvSpPr>
        <p:spPr>
          <a:xfrm>
            <a:off x="914400" y="1828800"/>
            <a:ext cx="5029200" cy="914400"/>
          </a:xfrm>
          <a:prstGeom prst="rect">
            <a:avLst/>
          </a:prstGeom>
          <a:noFill/>
          <a:ln/>
        </p:spPr>
        <p:txBody>
          <a:bodyPr wrap="square" rtlCol="0" anchor="ctr"/>
          <a:lstStyle/>
          <a:p>
            <a:pPr algn="ctr" indent="0" marL="0">
              <a:buNone/>
            </a:pPr>
            <a:r>
              <a:rPr lang="en-US" sz="3000" b="1" dirty="0">
                <a:solidFill>
                  <a:srgbClr val="F2E8EF"/>
                </a:solidFill>
                <a:latin typeface="Arial" pitchFamily="34" charset="0"/>
                <a:ea typeface="Arial" pitchFamily="34" charset="-122"/>
                <a:cs typeface="Arial" pitchFamily="34" charset="-120"/>
              </a:rPr>
              <a:t>Core Functionalities</a:t>
            </a:r>
            <a:endParaRPr lang="en-US" sz="3000" dirty="0"/>
          </a:p>
        </p:txBody>
      </p:sp>
      <p:sp>
        <p:nvSpPr>
          <p:cNvPr id="4" name="Text 0"/>
          <p:cNvSpPr/>
          <p:nvPr>
            <p:ph idx="102" type="body" hasCustomPrompt="1"/>
          </p:nvPr>
        </p:nvSpPr>
        <p:spPr>
          <a:xfrm>
            <a:off x="6400800" y="1828800"/>
            <a:ext cx="5029200" cy="914400"/>
          </a:xfrm>
          <a:prstGeom prst="rect">
            <a:avLst/>
          </a:prstGeom>
          <a:noFill/>
          <a:ln/>
        </p:spPr>
        <p:txBody>
          <a:bodyPr wrap="square" rtlCol="0" anchor="ctr"/>
          <a:lstStyle/>
          <a:p>
            <a:pPr algn="ctr" indent="0" marL="0">
              <a:buNone/>
            </a:pPr>
            <a:r>
              <a:rPr lang="en-US" sz="3000" b="1" dirty="0">
                <a:solidFill>
                  <a:srgbClr val="F2E8EF"/>
                </a:solidFill>
                <a:latin typeface="Arial" pitchFamily="34" charset="0"/>
                <a:ea typeface="Arial" pitchFamily="34" charset="-122"/>
                <a:cs typeface="Arial" pitchFamily="34" charset="-120"/>
              </a:rPr>
              <a:t>Benefits</a:t>
            </a:r>
            <a:endParaRPr lang="en-US" sz="3000" dirty="0"/>
          </a:p>
        </p:txBody>
      </p:sp>
      <p:sp>
        <p:nvSpPr>
          <p:cNvPr id="5" name="Text 0"/>
          <p:cNvSpPr/>
          <p:nvPr>
            <p:ph idx="103" type="body" hasCustomPrompt="1"/>
          </p:nvPr>
        </p:nvSpPr>
        <p:spPr>
          <a:xfrm>
            <a:off x="914400" y="2743200"/>
            <a:ext cx="5029200" cy="3200400"/>
          </a:xfrm>
          <a:prstGeom prst="rect">
            <a:avLst/>
          </a:prstGeom>
          <a:noFill/>
          <a:ln/>
        </p:spPr>
        <p:txBody>
          <a:bodyPr wrap="square" rtlCol="0" anchor="t"/>
          <a:lstStyle/>
          <a:p>
            <a:pPr algn="l" indent="0" marL="0">
              <a:buNone/>
            </a:pPr>
            <a:r>
              <a:rPr lang="en-US" sz="2200" dirty="0">
                <a:solidFill>
                  <a:srgbClr val="F2E8EF"/>
                </a:solidFill>
                <a:latin typeface="Arial" pitchFamily="34" charset="0"/>
                <a:ea typeface="Arial" pitchFamily="34" charset="-122"/>
                <a:cs typeface="Arial" pitchFamily="34" charset="-120"/>
              </a:rPr>
              <a:t>1. Intelligent Summarization</a:t>
            </a:r>
            <a:endParaRPr lang="en-US" sz="2200" dirty="0"/>
          </a:p>
          <a:p>
            <a:pPr algn="l" indent="0" marL="0">
              <a:buNone/>
            </a:pPr>
            <a:r>
              <a:rPr lang="en-US" sz="2200" dirty="0">
                <a:solidFill>
                  <a:srgbClr val="F2E8EF"/>
                </a:solidFill>
                <a:latin typeface="Arial" pitchFamily="34" charset="0"/>
                <a:ea typeface="Arial" pitchFamily="34" charset="-122"/>
                <a:cs typeface="Arial" pitchFamily="34" charset="-120"/>
              </a:rPr>
              <a:t>2. Interactive Engagement</a:t>
            </a:r>
            <a:endParaRPr lang="en-US" sz="2200" dirty="0"/>
          </a:p>
          <a:p>
            <a:pPr algn="l" indent="0" marL="0">
              <a:buNone/>
            </a:pPr>
            <a:r>
              <a:rPr lang="en-US" sz="2200" dirty="0">
                <a:solidFill>
                  <a:srgbClr val="F2E8EF"/>
                </a:solidFill>
                <a:latin typeface="Arial" pitchFamily="34" charset="0"/>
                <a:ea typeface="Arial" pitchFamily="34" charset="-122"/>
                <a:cs typeface="Arial" pitchFamily="34" charset="-120"/>
              </a:rPr>
              <a:t>3. Multilingual Support</a:t>
            </a:r>
            <a:endParaRPr lang="en-US" sz="2200" dirty="0"/>
          </a:p>
          <a:p>
            <a:pPr algn="l" indent="0" marL="0">
              <a:buNone/>
            </a:pPr>
            <a:r>
              <a:rPr lang="en-US" sz="2200" dirty="0">
                <a:solidFill>
                  <a:srgbClr val="F2E8EF"/>
                </a:solidFill>
                <a:latin typeface="Arial" pitchFamily="34" charset="0"/>
                <a:ea typeface="Arial" pitchFamily="34" charset="-122"/>
                <a:cs typeface="Arial" pitchFamily="34" charset="-120"/>
              </a:rPr>
              <a:t>4. Personalized Learning Experiences</a:t>
            </a:r>
            <a:endParaRPr lang="en-US" sz="2200" dirty="0"/>
          </a:p>
        </p:txBody>
      </p:sp>
      <p:sp>
        <p:nvSpPr>
          <p:cNvPr id="6" name="Text 0"/>
          <p:cNvSpPr/>
          <p:nvPr>
            <p:ph idx="104" type="body" hasCustomPrompt="1"/>
          </p:nvPr>
        </p:nvSpPr>
        <p:spPr>
          <a:xfrm>
            <a:off x="6400800" y="2743200"/>
            <a:ext cx="5029200" cy="3200400"/>
          </a:xfrm>
          <a:prstGeom prst="rect">
            <a:avLst/>
          </a:prstGeom>
          <a:noFill/>
          <a:ln/>
        </p:spPr>
        <p:txBody>
          <a:bodyPr wrap="square" rtlCol="0" anchor="t"/>
          <a:lstStyle/>
          <a:p>
            <a:pPr algn="l" indent="0" marL="0">
              <a:buNone/>
            </a:pPr>
            <a:r>
              <a:rPr lang="en-US" sz="2200" dirty="0">
                <a:solidFill>
                  <a:srgbClr val="F2E8EF"/>
                </a:solidFill>
                <a:latin typeface="Arial" pitchFamily="34" charset="0"/>
                <a:ea typeface="Arial" pitchFamily="34" charset="-122"/>
                <a:cs typeface="Arial" pitchFamily="34" charset="-120"/>
              </a:rPr>
              <a:t>1. Streamlines information retrieval</a:t>
            </a:r>
            <a:endParaRPr lang="en-US" sz="2200" dirty="0"/>
          </a:p>
          <a:p>
            <a:pPr algn="l" indent="0" marL="0">
              <a:buNone/>
            </a:pPr>
            <a:r>
              <a:rPr lang="en-US" sz="2200" dirty="0">
                <a:solidFill>
                  <a:srgbClr val="F2E8EF"/>
                </a:solidFill>
                <a:latin typeface="Arial" pitchFamily="34" charset="0"/>
                <a:ea typeface="Arial" pitchFamily="34" charset="-122"/>
                <a:cs typeface="Arial" pitchFamily="34" charset="-120"/>
              </a:rPr>
              <a:t>2. Improves knowledge acquisition</a:t>
            </a:r>
            <a:endParaRPr lang="en-US" sz="2200" dirty="0"/>
          </a:p>
          <a:p>
            <a:pPr algn="l" indent="0" marL="0">
              <a:buNone/>
            </a:pPr>
            <a:r>
              <a:rPr lang="en-US" sz="2200" dirty="0">
                <a:solidFill>
                  <a:srgbClr val="F2E8EF"/>
                </a:solidFill>
                <a:latin typeface="Arial" pitchFamily="34" charset="0"/>
                <a:ea typeface="Arial" pitchFamily="34" charset="-122"/>
                <a:cs typeface="Arial" pitchFamily="34" charset="-120"/>
              </a:rPr>
              <a:t>3. Fosters collaboration</a:t>
            </a:r>
            <a:endParaRPr lang="en-US" sz="2200" dirty="0"/>
          </a:p>
          <a:p>
            <a:pPr algn="l" indent="0" marL="0">
              <a:buNone/>
            </a:pPr>
            <a:r>
              <a:rPr lang="en-US" sz="2200" dirty="0">
                <a:solidFill>
                  <a:srgbClr val="F2E8EF"/>
                </a:solidFill>
                <a:latin typeface="Arial" pitchFamily="34" charset="0"/>
                <a:ea typeface="Arial" pitchFamily="34" charset="-122"/>
                <a:cs typeface="Arial" pitchFamily="34" charset="-120"/>
              </a:rPr>
              <a:t>4. Enhances learning environments</a:t>
            </a:r>
            <a:endParaRPr lang="en-US" sz="2200" dirty="0"/>
          </a:p>
        </p:txBody>
      </p:sp>
      <p:sp>
        <p:nvSpPr>
          <p:cNvPr id="7" name="Text 1"/>
          <p:cNvSpPr/>
          <p:nvPr>
            <p:ph idx="106"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F2E8EF"/>
                </a:solidFill>
                <a:latin typeface="Arial" pitchFamily="34" charset="0"/>
                <a:ea typeface="Arial" pitchFamily="34" charset="-122"/>
                <a:cs typeface="Arial" pitchFamily="34" charset="-120"/>
              </a:rPr>
              <a:t>6</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FFB8EA"/>
                </a:solidFill>
                <a:latin typeface="Arial" pitchFamily="34" charset="0"/>
                <a:ea typeface="Arial" pitchFamily="34" charset="-122"/>
                <a:cs typeface="Arial" pitchFamily="34" charset="-120"/>
              </a:rPr>
              <a:t>Intelligent Summarization</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nchor="ctr"/>
          <a:lstStyle/>
          <a:p>
            <a:pPr algn="l" indent="0" marL="0">
              <a:buNone/>
            </a:pPr>
            <a:r>
              <a:rPr lang="en-US" sz="2200" dirty="0">
                <a:solidFill>
                  <a:srgbClr val="F2E8EF"/>
                </a:solidFill>
                <a:latin typeface="Arial" pitchFamily="34" charset="0"/>
                <a:ea typeface="Arial" pitchFamily="34" charset="-122"/>
                <a:cs typeface="Arial" pitchFamily="34" charset="-120"/>
              </a:rPr>
              <a:t>1. AI Flavoured's summarization engine condenses complex documents into concise summaries. 
2. This feature helps users quickly grasp the essence of lengthy texts. 
</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2400" dirty="0">
                <a:solidFill>
                  <a:srgbClr val="F2E8EF"/>
                </a:solidFill>
                <a:latin typeface="Arial" pitchFamily="34" charset="0"/>
                <a:ea typeface="Arial" pitchFamily="34" charset="-122"/>
                <a:cs typeface="Arial" pitchFamily="34" charset="-120"/>
              </a:rPr>
              <a:t>Efficiently extract key insights from vast amounts of information.</a:t>
            </a:r>
            <a:endParaRPr lang="en-US" sz="24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F2E8EF"/>
                </a:solidFill>
                <a:latin typeface="Arial" pitchFamily="34" charset="0"/>
                <a:ea typeface="Arial" pitchFamily="34" charset="-122"/>
                <a:cs typeface="Arial" pitchFamily="34" charset="-120"/>
              </a:rPr>
              <a:t>7</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FFB8EA"/>
                </a:solidFill>
                <a:latin typeface="Arial" pitchFamily="34" charset="0"/>
                <a:ea typeface="Arial" pitchFamily="34" charset="-122"/>
                <a:cs typeface="Arial" pitchFamily="34" charset="-120"/>
              </a:rPr>
              <a:t>Interactive Engagement</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nchor="ctr"/>
          <a:lstStyle/>
          <a:p>
            <a:pPr algn="l" indent="0" marL="0">
              <a:buNone/>
            </a:pPr>
            <a:r>
              <a:rPr lang="en-US" sz="2200" dirty="0">
                <a:solidFill>
                  <a:srgbClr val="F2E8EF"/>
                </a:solidFill>
                <a:latin typeface="Arial" pitchFamily="34" charset="0"/>
                <a:ea typeface="Arial" pitchFamily="34" charset="-122"/>
                <a:cs typeface="Arial" pitchFamily="34" charset="-120"/>
              </a:rPr>
              <a:t>1. The platform offers interactive communication features to enhance user engagement. 
2. Users can interact with the content, ask questions, and receive instant feedback. 
</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2400" dirty="0">
                <a:solidFill>
                  <a:srgbClr val="F2E8EF"/>
                </a:solidFill>
                <a:latin typeface="Arial" pitchFamily="34" charset="0"/>
                <a:ea typeface="Arial" pitchFamily="34" charset="-122"/>
                <a:cs typeface="Arial" pitchFamily="34" charset="-120"/>
              </a:rPr>
              <a:t>Foster a more engaging and interactive learning experience.</a:t>
            </a:r>
            <a:endParaRPr lang="en-US" sz="24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F2E8EF"/>
                </a:solidFill>
                <a:latin typeface="Arial" pitchFamily="34" charset="0"/>
                <a:ea typeface="Arial" pitchFamily="34" charset="-122"/>
                <a:cs typeface="Arial"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457200" y="457200"/>
            <a:ext cx="5486400" cy="1371600"/>
          </a:xfrm>
          <a:prstGeom prst="rect">
            <a:avLst/>
          </a:prstGeom>
          <a:noFill/>
          <a:ln/>
        </p:spPr>
        <p:txBody>
          <a:bodyPr wrap="square" rtlCol="0" anchor="ctr"/>
          <a:lstStyle/>
          <a:p>
            <a:pPr algn="l" indent="0" marL="0">
              <a:buNone/>
            </a:pPr>
            <a:r>
              <a:rPr lang="en-US" sz="4000" b="1" dirty="0">
                <a:solidFill>
                  <a:srgbClr val="FFB8EA"/>
                </a:solidFill>
                <a:latin typeface="Arial" pitchFamily="34" charset="0"/>
                <a:ea typeface="Arial" pitchFamily="34" charset="-122"/>
                <a:cs typeface="Arial" pitchFamily="34" charset="-120"/>
              </a:rPr>
              <a:t>Multilingual Support</a:t>
            </a:r>
            <a:endParaRPr lang="en-US" sz="4000" dirty="0"/>
          </a:p>
        </p:txBody>
      </p:sp>
      <p:sp>
        <p:nvSpPr>
          <p:cNvPr id="3" name="Text 0"/>
          <p:cNvSpPr/>
          <p:nvPr>
            <p:ph idx="101" type="body" hasCustomPrompt="1"/>
          </p:nvPr>
        </p:nvSpPr>
        <p:spPr>
          <a:xfrm>
            <a:off x="6400800" y="457200"/>
            <a:ext cx="5029200" cy="5486400"/>
          </a:xfrm>
          <a:prstGeom prst="rect">
            <a:avLst/>
          </a:prstGeom>
          <a:noFill/>
          <a:ln/>
        </p:spPr>
        <p:txBody>
          <a:bodyPr wrap="square" rtlCol="0" anchor="ctr"/>
          <a:lstStyle/>
          <a:p>
            <a:pPr algn="l" indent="0" marL="0">
              <a:buNone/>
            </a:pPr>
            <a:r>
              <a:rPr lang="en-US" sz="2200" dirty="0">
                <a:solidFill>
                  <a:srgbClr val="F2E8EF"/>
                </a:solidFill>
                <a:latin typeface="Arial" pitchFamily="34" charset="0"/>
                <a:ea typeface="Arial" pitchFamily="34" charset="-122"/>
                <a:cs typeface="Arial" pitchFamily="34" charset="-120"/>
              </a:rPr>
              <a:t>1. AI Flavoured supports multiple languages, breaking down language barriers. 
2. This feature ensures accessibility for a global audience. 
</a:t>
            </a:r>
            <a:endParaRPr lang="en-US" sz="2200" dirty="0"/>
          </a:p>
        </p:txBody>
      </p:sp>
      <p:sp>
        <p:nvSpPr>
          <p:cNvPr id="4" name="Text 0"/>
          <p:cNvSpPr/>
          <p:nvPr>
            <p:ph idx="102" type="body" hasCustomPrompt="1"/>
          </p:nvPr>
        </p:nvSpPr>
        <p:spPr>
          <a:xfrm>
            <a:off x="457200" y="2286000"/>
            <a:ext cx="5486400" cy="3657600"/>
          </a:xfrm>
          <a:prstGeom prst="rect">
            <a:avLst/>
          </a:prstGeom>
          <a:noFill/>
          <a:ln/>
        </p:spPr>
        <p:txBody>
          <a:bodyPr wrap="square" rtlCol="0" anchor="t"/>
          <a:lstStyle/>
          <a:p>
            <a:pPr algn="l" indent="0" marL="0">
              <a:buNone/>
            </a:pPr>
            <a:r>
              <a:rPr lang="en-US" sz="2400" dirty="0">
                <a:solidFill>
                  <a:srgbClr val="F2E8EF"/>
                </a:solidFill>
                <a:latin typeface="Arial" pitchFamily="34" charset="0"/>
                <a:ea typeface="Arial" pitchFamily="34" charset="-122"/>
                <a:cs typeface="Arial" pitchFamily="34" charset="-120"/>
              </a:rPr>
              <a:t>Promote inclusivity and accessibility in document comprehension.</a:t>
            </a:r>
            <a:endParaRPr lang="en-US" sz="2400" dirty="0"/>
          </a:p>
        </p:txBody>
      </p:sp>
      <p:sp>
        <p:nvSpPr>
          <p:cNvPr id="5" name="Text 1"/>
          <p:cNvSpPr/>
          <p:nvPr>
            <p:ph idx="104" type="body" hasCustomPrompt="1"/>
          </p:nvPr>
        </p:nvSpPr>
        <p:spPr>
          <a:xfrm>
            <a:off x="457200" y="6515100"/>
            <a:ext cx="640080" cy="365760"/>
          </a:xfrm>
          <a:prstGeom prst="rect">
            <a:avLst/>
          </a:prstGeom>
          <a:noFill/>
          <a:ln/>
        </p:spPr>
        <p:txBody>
          <a:bodyPr wrap="square" rtlCol="0" anchor="ctr"/>
          <a:lstStyle/>
          <a:p>
            <a:pPr algn="ctr" indent="0" marL="0">
              <a:buNone/>
            </a:pPr>
            <a:r>
              <a:rPr lang="en-US" sz="1200" dirty="0">
                <a:solidFill>
                  <a:srgbClr val="F2E8EF"/>
                </a:solidFill>
                <a:latin typeface="Arial" pitchFamily="34" charset="0"/>
                <a:ea typeface="Arial" pitchFamily="34" charset="-122"/>
                <a:cs typeface="Arial"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Flavoured.pdf</dc:title>
  <dc:subject>PptxGenJS Presentation</dc:subject>
  <dc:creator>Sourabh Sharma</dc:creator>
  <cp:lastModifiedBy>Sourabh Sharma</cp:lastModifiedBy>
  <cp:revision>1</cp:revision>
  <dcterms:created xsi:type="dcterms:W3CDTF">2024-05-31T08:29:41Z</dcterms:created>
  <dcterms:modified xsi:type="dcterms:W3CDTF">2024-05-31T08:29:41Z</dcterms:modified>
</cp:coreProperties>
</file>