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lstStyle>
            <a:lvl1pPr algn="l" indent="0" marL="0">
              <a:buNone/>
              <a:defRPr lang="en-US" sz="4000" b="1" dirty="0">
                <a:latin typeface="Arial" pitchFamily="34" charset="0"/>
                <a:ea typeface="Arial" pitchFamily="34" charset="-122"/>
                <a:cs typeface="Arial" pitchFamily="34" charset="-120"/>
              </a:defRPr>
            </a:lvl1pPr>
          </a:lstStyle>
          <a:p>
            <a:pPr algn="l" indent="0" marL="0">
              <a:buNone/>
            </a:pPr>
            <a:r>
              <a:rPr lang="en-US" sz="4000" b="1" dirty="0">
                <a:solidFill>
                  <a:srgbClr val="000000"/>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lstStyle>
            <a:lvl1pPr algn="l" indent="0" marL="0">
              <a:buNone/>
              <a:defRPr lang="en-US" sz="2200" dirty="0">
                <a:latin typeface="Arial" pitchFamily="34" charset="0"/>
                <a:ea typeface="Arial" pitchFamily="34" charset="-122"/>
                <a:cs typeface="Arial" pitchFamily="34" charset="-120"/>
              </a:defRPr>
            </a:lvl1pPr>
          </a:lstStyle>
          <a:p>
            <a:pPr algn="l" indent="0" marL="0">
              <a:buNone/>
            </a:pPr>
            <a:r>
              <a:rPr lang="en-US" sz="2200" dirty="0">
                <a:solidFill>
                  <a:srgbClr val="000000"/>
                </a:solidFill>
                <a:latin typeface="Arial" pitchFamily="34" charset="0"/>
                <a:ea typeface="Arial" pitchFamily="34" charset="-122"/>
                <a:cs typeface="Arial" pitchFamily="34" charset="-120"/>
              </a:rPr>
              <a:t>Content Placeholder</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lstStyle>
            <a:lvl1pPr algn="l" indent="0" marL="0">
              <a:buNone/>
              <a:defRPr lang="en-US" sz="2400" dirty="0">
                <a:latin typeface="Arial" pitchFamily="34" charset="0"/>
                <a:ea typeface="Arial" pitchFamily="34" charset="-122"/>
                <a:cs typeface="Arial" pitchFamily="34" charset="-120"/>
              </a:defRPr>
            </a:lvl1pPr>
          </a:lstStyle>
          <a:p>
            <a:pPr algn="l" indent="0" marL="0">
              <a:buNone/>
            </a:pPr>
            <a:r>
              <a:rPr lang="en-US" sz="2400" dirty="0">
                <a:solidFill>
                  <a:srgbClr val="000000"/>
                </a:solidFill>
                <a:latin typeface="Arial" pitchFamily="34" charset="0"/>
                <a:ea typeface="Arial" pitchFamily="34" charset="-122"/>
                <a:cs typeface="Arial" pitchFamily="34" charset="-120"/>
              </a:rPr>
              <a:t>Caption Placeholder</a:t>
            </a:r>
            <a:endParaRPr lang="en-US" sz="2400" dirty="0"/>
          </a:p>
        </p:txBody>
      </p:sp>
      <p:sp>
        <p:nvSpPr>
          <p:cNvPr id="5"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6" name="Text 1"/>
          <p:cNvSpPr/>
          <p:nvPr>
            <p:ph idx="104"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lstStyle>
            <a:lvl1pPr algn="l" indent="0" marL="0">
              <a:buNone/>
              <a:defRPr lang="en-US" sz="4000" b="1" dirty="0">
                <a:latin typeface="Arial" pitchFamily="34" charset="0"/>
                <a:ea typeface="Arial" pitchFamily="34" charset="-122"/>
                <a:cs typeface="Arial" pitchFamily="34" charset="-120"/>
              </a:defRPr>
            </a:lvl1pPr>
          </a:lstStyle>
          <a:p>
            <a:pPr algn="l" indent="0" marL="0">
              <a:buNone/>
            </a:pPr>
            <a:r>
              <a:rPr lang="en-US" sz="4000" b="1" dirty="0">
                <a:solidFill>
                  <a:srgbClr val="000000"/>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lstStyle>
            <a:lvl1pPr algn="l" indent="0" marL="0">
              <a:buNone/>
              <a:defRPr lang="en-US" sz="2200" dirty="0">
                <a:latin typeface="Arial" pitchFamily="34" charset="0"/>
                <a:ea typeface="Arial" pitchFamily="34" charset="-122"/>
                <a:cs typeface="Arial" pitchFamily="34" charset="-120"/>
              </a:defRPr>
            </a:lvl1pPr>
          </a:lstStyle>
          <a:p>
            <a:pPr algn="l" indent="0" marL="0">
              <a:buNone/>
            </a:pPr>
            <a:r>
              <a:rPr lang="en-US" sz="2200" dirty="0">
                <a:solidFill>
                  <a:srgbClr val="000000"/>
                </a:solidFill>
                <a:latin typeface="Arial" pitchFamily="34" charset="0"/>
                <a:ea typeface="Arial" pitchFamily="34" charset="-122"/>
                <a:cs typeface="Arial" pitchFamily="34" charset="-120"/>
              </a:rPr>
              <a:t>Content Placeholder</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lstStyle>
            <a:lvl1pPr algn="l" indent="0" marL="0">
              <a:buNone/>
              <a:defRPr lang="en-US" sz="2400" dirty="0">
                <a:latin typeface="Arial" pitchFamily="34" charset="0"/>
                <a:ea typeface="Arial" pitchFamily="34" charset="-122"/>
                <a:cs typeface="Arial" pitchFamily="34" charset="-120"/>
              </a:defRPr>
            </a:lvl1pPr>
          </a:lstStyle>
          <a:p>
            <a:pPr algn="l" indent="0" marL="0">
              <a:buNone/>
            </a:pPr>
            <a:r>
              <a:rPr lang="en-US" sz="2400" dirty="0">
                <a:solidFill>
                  <a:srgbClr val="000000"/>
                </a:solidFill>
                <a:latin typeface="Arial" pitchFamily="34" charset="0"/>
                <a:ea typeface="Arial" pitchFamily="34" charset="-122"/>
                <a:cs typeface="Arial" pitchFamily="34" charset="-120"/>
              </a:rPr>
              <a:t>Caption Placeholder</a:t>
            </a:r>
            <a:endParaRPr lang="en-US" sz="2400" dirty="0"/>
          </a:p>
        </p:txBody>
      </p:sp>
      <p:sp>
        <p:nvSpPr>
          <p:cNvPr id="5"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6" name="Text 1"/>
          <p:cNvSpPr/>
          <p:nvPr>
            <p:ph idx="104"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188720"/>
          </a:xfrm>
          <a:prstGeom prst="rect">
            <a:avLst/>
          </a:prstGeom>
          <a:noFill/>
          <a:ln/>
        </p:spPr>
        <p:txBody>
          <a:bodyPr wrap="square" rtlCol="0"/>
          <a:lstStyle>
            <a:lvl1pPr algn="ctr" indent="0" marL="0">
              <a:buNone/>
              <a:defRPr lang="en-US" sz="4000" b="1" dirty="0">
                <a:latin typeface="Arial" pitchFamily="34" charset="0"/>
                <a:ea typeface="Arial" pitchFamily="34" charset="-122"/>
                <a:cs typeface="Arial" pitchFamily="34" charset="-120"/>
              </a:defRPr>
            </a:lvl1pPr>
          </a:lstStyle>
          <a:p>
            <a:pPr algn="ctr" indent="0" marL="0">
              <a:buNone/>
            </a:pPr>
            <a:r>
              <a:rPr lang="en-US" sz="4000" b="1" dirty="0">
                <a:solidFill>
                  <a:srgbClr val="000000"/>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914400" y="1417320"/>
            <a:ext cx="10433304" cy="5029200"/>
          </a:xfrm>
          <a:prstGeom prst="rect">
            <a:avLst/>
          </a:prstGeom>
          <a:noFill/>
          <a:ln/>
        </p:spPr>
        <p:txBody>
          <a:bodyPr wrap="square" rtlCol="0"/>
          <a:lstStyle>
            <a:lvl1pPr algn="l" indent="0" marL="0">
              <a:buNone/>
              <a:defRPr lang="en-US" sz="2600" dirty="0">
                <a:latin typeface="Arial" pitchFamily="34" charset="0"/>
                <a:ea typeface="Arial" pitchFamily="34" charset="-122"/>
                <a:cs typeface="Arial" pitchFamily="34" charset="-120"/>
              </a:defRPr>
            </a:lvl1pPr>
          </a:lstStyle>
          <a:p>
            <a:pPr algn="l" indent="0" marL="0">
              <a:buNone/>
            </a:pPr>
            <a:endParaRPr lang="en-US" sz="2600" dirty="0"/>
          </a:p>
        </p:txBody>
      </p:sp>
      <p:sp>
        <p:nvSpPr>
          <p:cNvPr id="4" name="Text 0"/>
          <p:cNvSpPr/>
          <p:nvPr>
            <p:ph idx="102" type="body" hasCustomPrompt="1"/>
          </p:nvPr>
        </p:nvSpPr>
        <p:spPr>
          <a:xfrm>
            <a:off x="457200" y="1417320"/>
            <a:ext cx="5486400" cy="5029200"/>
          </a:xfrm>
          <a:prstGeom prst="rect">
            <a:avLst/>
          </a:prstGeom>
          <a:noFill/>
          <a:ln/>
        </p:spPr>
        <p:txBody>
          <a:bodyPr wrap="square" rtlCol="0"/>
          <a:lstStyle>
            <a:lvl1pPr algn="l" indent="0" marL="0">
              <a:buNone/>
              <a:defRPr lang="en-US" sz="2600" dirty="0">
                <a:latin typeface="Arial" pitchFamily="34" charset="0"/>
                <a:ea typeface="Arial" pitchFamily="34" charset="-122"/>
                <a:cs typeface="Arial" pitchFamily="34" charset="-120"/>
              </a:defRPr>
            </a:lvl1pPr>
          </a:lstStyle>
          <a:p>
            <a:pPr algn="l" indent="0" marL="0">
              <a:buNone/>
            </a:pPr>
            <a:endParaRPr lang="en-US" sz="2600" dirty="0"/>
          </a:p>
        </p:txBody>
      </p:sp>
      <p:sp>
        <p:nvSpPr>
          <p:cNvPr id="5" name="Text 0"/>
          <p:cNvSpPr/>
          <p:nvPr>
            <p:ph idx="103" type="body" hasCustomPrompt="1"/>
          </p:nvPr>
        </p:nvSpPr>
        <p:spPr>
          <a:xfrm>
            <a:off x="5943600" y="1417320"/>
            <a:ext cx="5486400" cy="5029200"/>
          </a:xfrm>
          <a:prstGeom prst="rect">
            <a:avLst/>
          </a:prstGeom>
          <a:noFill/>
          <a:ln/>
        </p:spPr>
        <p:txBody>
          <a:bodyPr wrap="square" rtlCol="0"/>
          <a:lstStyle>
            <a:lvl1pPr algn="l" indent="0" marL="0">
              <a:buNone/>
              <a:defRPr lang="en-US" sz="2600" dirty="0">
                <a:latin typeface="Arial" pitchFamily="34" charset="0"/>
                <a:ea typeface="Arial" pitchFamily="34" charset="-122"/>
                <a:cs typeface="Arial" pitchFamily="34" charset="-120"/>
              </a:defRPr>
            </a:lvl1pPr>
          </a:lstStyle>
          <a:p>
            <a:pPr algn="l" indent="0" marL="0">
              <a:buNone/>
            </a:pPr>
            <a:endParaRPr lang="en-US" sz="2600" dirty="0"/>
          </a:p>
        </p:txBody>
      </p:sp>
      <p:sp>
        <p:nvSpPr>
          <p:cNvPr id="6"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7" name="Text 1"/>
          <p:cNvSpPr/>
          <p:nvPr>
            <p:ph idx="105"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3200400"/>
          </a:xfrm>
          <a:prstGeom prst="rect">
            <a:avLst/>
          </a:prstGeom>
          <a:noFill/>
          <a:ln/>
        </p:spPr>
        <p:txBody>
          <a:bodyPr wrap="square" rtlCol="0"/>
          <a:lstStyle>
            <a:lvl1pPr algn="ctr" indent="0" marL="0">
              <a:buNone/>
              <a:defRPr lang="en-US" sz="4000" b="1" dirty="0">
                <a:latin typeface="Arial" pitchFamily="34" charset="0"/>
                <a:ea typeface="Arial" pitchFamily="34" charset="-122"/>
                <a:cs typeface="Arial" pitchFamily="34" charset="-120"/>
              </a:defRPr>
            </a:lvl1pPr>
          </a:lstStyle>
          <a:p>
            <a:pPr algn="ctr" indent="0" marL="0">
              <a:buNone/>
            </a:pPr>
            <a:r>
              <a:rPr lang="en-US" sz="4000" b="1" dirty="0">
                <a:solidFill>
                  <a:srgbClr val="000000"/>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914400" y="3429000"/>
            <a:ext cx="10433304" cy="2743200"/>
          </a:xfrm>
          <a:prstGeom prst="rect">
            <a:avLst/>
          </a:prstGeom>
          <a:noFill/>
          <a:ln/>
        </p:spPr>
        <p:txBody>
          <a:bodyPr wrap="square" rtlCol="0"/>
          <a:lstStyle>
            <a:lvl1pPr algn="l" indent="0" marL="0">
              <a:buNone/>
              <a:defRPr lang="en-US" sz="2200" dirty="0">
                <a:latin typeface="Arial" pitchFamily="34" charset="0"/>
                <a:ea typeface="Arial" pitchFamily="34" charset="-122"/>
                <a:cs typeface="Arial" pitchFamily="34" charset="-120"/>
              </a:defRPr>
            </a:lvl1pPr>
          </a:lstStyle>
          <a:p>
            <a:pPr algn="l" indent="0" marL="0">
              <a:buNone/>
            </a:pPr>
            <a:r>
              <a:rPr lang="en-US" sz="2200" dirty="0">
                <a:solidFill>
                  <a:srgbClr val="000000"/>
                </a:solidFill>
                <a:latin typeface="Arial" pitchFamily="34" charset="0"/>
                <a:ea typeface="Arial" pitchFamily="34" charset="-122"/>
                <a:cs typeface="Arial" pitchFamily="34" charset="-120"/>
              </a:rPr>
              <a:t>Content Placeholder</a:t>
            </a:r>
            <a:endParaRPr lang="en-US" sz="2200" dirty="0"/>
          </a:p>
        </p:txBody>
      </p:sp>
      <p:sp>
        <p:nvSpPr>
          <p:cNvPr id="4"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5" name="Text 1"/>
          <p:cNvSpPr/>
          <p:nvPr>
            <p:ph idx="103"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188720"/>
          </a:xfrm>
          <a:prstGeom prst="rect">
            <a:avLst/>
          </a:prstGeom>
          <a:noFill/>
          <a:ln/>
        </p:spPr>
        <p:txBody>
          <a:bodyPr wrap="square" rtlCol="0"/>
          <a:lstStyle>
            <a:lvl1pPr algn="ctr" indent="0" marL="0">
              <a:buNone/>
              <a:defRPr lang="en-US" sz="4000" b="1" dirty="0">
                <a:latin typeface="Arial" pitchFamily="34" charset="0"/>
                <a:ea typeface="Arial" pitchFamily="34" charset="-122"/>
                <a:cs typeface="Arial" pitchFamily="34" charset="-120"/>
              </a:defRPr>
            </a:lvl1pPr>
          </a:lstStyle>
          <a:p>
            <a:pPr algn="ctr" indent="0" marL="0">
              <a:buNone/>
            </a:pPr>
            <a:r>
              <a:rPr lang="en-US" sz="4000" b="1" dirty="0">
                <a:solidFill>
                  <a:srgbClr val="000000"/>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914400" y="1417320"/>
            <a:ext cx="10433304" cy="5029200"/>
          </a:xfrm>
          <a:prstGeom prst="rect">
            <a:avLst/>
          </a:prstGeom>
          <a:noFill/>
          <a:ln/>
        </p:spPr>
        <p:txBody>
          <a:bodyPr wrap="square" rtlCol="0"/>
          <a:lstStyle>
            <a:lvl1pPr algn="l" indent="0" marL="0">
              <a:buNone/>
              <a:defRPr lang="en-US" sz="2600" dirty="0">
                <a:latin typeface="Arial" pitchFamily="34" charset="0"/>
                <a:ea typeface="Arial" pitchFamily="34" charset="-122"/>
                <a:cs typeface="Arial" pitchFamily="34" charset="-120"/>
              </a:defRPr>
            </a:lvl1pPr>
          </a:lstStyle>
          <a:p>
            <a:pPr algn="l" indent="0" marL="0">
              <a:buNone/>
            </a:pPr>
            <a:endParaRPr lang="en-US" sz="2600" dirty="0"/>
          </a:p>
        </p:txBody>
      </p:sp>
      <p:sp>
        <p:nvSpPr>
          <p:cNvPr id="4" name="Text 0"/>
          <p:cNvSpPr/>
          <p:nvPr>
            <p:ph idx="102" type="body" hasCustomPrompt="1"/>
          </p:nvPr>
        </p:nvSpPr>
        <p:spPr>
          <a:xfrm>
            <a:off x="457200" y="1417320"/>
            <a:ext cx="5486400" cy="5029200"/>
          </a:xfrm>
          <a:prstGeom prst="rect">
            <a:avLst/>
          </a:prstGeom>
          <a:noFill/>
          <a:ln/>
        </p:spPr>
        <p:txBody>
          <a:bodyPr wrap="square" rtlCol="0"/>
          <a:lstStyle>
            <a:lvl1pPr algn="l" indent="0" marL="0">
              <a:buNone/>
              <a:defRPr lang="en-US" sz="2600" dirty="0">
                <a:latin typeface="Arial" pitchFamily="34" charset="0"/>
                <a:ea typeface="Arial" pitchFamily="34" charset="-122"/>
                <a:cs typeface="Arial" pitchFamily="34" charset="-120"/>
              </a:defRPr>
            </a:lvl1pPr>
          </a:lstStyle>
          <a:p>
            <a:pPr algn="l" indent="0" marL="0">
              <a:buNone/>
            </a:pPr>
            <a:endParaRPr lang="en-US" sz="2600" dirty="0"/>
          </a:p>
        </p:txBody>
      </p:sp>
      <p:sp>
        <p:nvSpPr>
          <p:cNvPr id="5" name="Text 0"/>
          <p:cNvSpPr/>
          <p:nvPr>
            <p:ph idx="103" type="body" hasCustomPrompt="1"/>
          </p:nvPr>
        </p:nvSpPr>
        <p:spPr>
          <a:xfrm>
            <a:off x="5943600" y="1417320"/>
            <a:ext cx="5486400" cy="5029200"/>
          </a:xfrm>
          <a:prstGeom prst="rect">
            <a:avLst/>
          </a:prstGeom>
          <a:noFill/>
          <a:ln/>
        </p:spPr>
        <p:txBody>
          <a:bodyPr wrap="square" rtlCol="0"/>
          <a:lstStyle>
            <a:lvl1pPr algn="l" indent="0" marL="0">
              <a:buNone/>
              <a:defRPr lang="en-US" sz="2600" dirty="0">
                <a:latin typeface="Arial" pitchFamily="34" charset="0"/>
                <a:ea typeface="Arial" pitchFamily="34" charset="-122"/>
                <a:cs typeface="Arial" pitchFamily="34" charset="-120"/>
              </a:defRPr>
            </a:lvl1pPr>
          </a:lstStyle>
          <a:p>
            <a:pPr algn="l" indent="0" marL="0">
              <a:buNone/>
            </a:pPr>
            <a:endParaRPr lang="en-US" sz="2600" dirty="0"/>
          </a:p>
        </p:txBody>
      </p:sp>
      <p:sp>
        <p:nvSpPr>
          <p:cNvPr id="6"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7" name="Text 1"/>
          <p:cNvSpPr/>
          <p:nvPr>
            <p:ph idx="105"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3200400"/>
          </a:xfrm>
          <a:prstGeom prst="rect">
            <a:avLst/>
          </a:prstGeom>
          <a:noFill/>
          <a:ln/>
        </p:spPr>
        <p:txBody>
          <a:bodyPr wrap="square" rtlCol="0"/>
          <a:lstStyle>
            <a:lvl1pPr algn="ctr" indent="0" marL="0">
              <a:buNone/>
              <a:defRPr lang="en-US" sz="4000" b="1" dirty="0">
                <a:latin typeface="Arial" pitchFamily="34" charset="0"/>
                <a:ea typeface="Arial" pitchFamily="34" charset="-122"/>
                <a:cs typeface="Arial" pitchFamily="34" charset="-120"/>
              </a:defRPr>
            </a:lvl1pPr>
          </a:lstStyle>
          <a:p>
            <a:pPr algn="ctr" indent="0" marL="0">
              <a:buNone/>
            </a:pPr>
            <a:r>
              <a:rPr lang="en-US" sz="4000" b="1" dirty="0">
                <a:solidFill>
                  <a:srgbClr val="000000"/>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914400" y="3429000"/>
            <a:ext cx="10433304" cy="2743200"/>
          </a:xfrm>
          <a:prstGeom prst="rect">
            <a:avLst/>
          </a:prstGeom>
          <a:noFill/>
          <a:ln/>
        </p:spPr>
        <p:txBody>
          <a:bodyPr wrap="square" rtlCol="0"/>
          <a:lstStyle>
            <a:lvl1pPr algn="l" indent="0" marL="0">
              <a:buNone/>
              <a:defRPr lang="en-US" sz="2200" dirty="0">
                <a:latin typeface="Arial" pitchFamily="34" charset="0"/>
                <a:ea typeface="Arial" pitchFamily="34" charset="-122"/>
                <a:cs typeface="Arial" pitchFamily="34" charset="-120"/>
              </a:defRPr>
            </a:lvl1pPr>
          </a:lstStyle>
          <a:p>
            <a:pPr algn="l" indent="0" marL="0">
              <a:buNone/>
            </a:pPr>
            <a:r>
              <a:rPr lang="en-US" sz="2200" dirty="0">
                <a:solidFill>
                  <a:srgbClr val="000000"/>
                </a:solidFill>
                <a:latin typeface="Arial" pitchFamily="34" charset="0"/>
                <a:ea typeface="Arial" pitchFamily="34" charset="-122"/>
                <a:cs typeface="Arial" pitchFamily="34" charset="-120"/>
              </a:rPr>
              <a:t>Content Placeholder</a:t>
            </a:r>
            <a:endParaRPr lang="en-US" sz="2200" dirty="0"/>
          </a:p>
        </p:txBody>
      </p:sp>
      <p:sp>
        <p:nvSpPr>
          <p:cNvPr id="4"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5" name="Text 1"/>
          <p:cNvSpPr/>
          <p:nvPr>
            <p:ph idx="103"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188720"/>
          </a:xfrm>
          <a:prstGeom prst="rect">
            <a:avLst/>
          </a:prstGeom>
          <a:noFill/>
          <a:ln/>
        </p:spPr>
        <p:txBody>
          <a:bodyPr wrap="square" rtlCol="0"/>
          <a:lstStyle>
            <a:lvl1pPr algn="ctr" indent="0" marL="0">
              <a:buNone/>
              <a:defRPr lang="en-US" sz="4000" b="1" dirty="0">
                <a:latin typeface="Arial" pitchFamily="34" charset="0"/>
                <a:ea typeface="Arial" pitchFamily="34" charset="-122"/>
                <a:cs typeface="Arial" pitchFamily="34" charset="-120"/>
              </a:defRPr>
            </a:lvl1pPr>
          </a:lstStyle>
          <a:p>
            <a:pPr algn="ctr" indent="0" marL="0">
              <a:buNone/>
            </a:pPr>
            <a:r>
              <a:rPr lang="en-US" sz="4000" b="1" dirty="0">
                <a:solidFill>
                  <a:srgbClr val="000000"/>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914400" y="1417320"/>
            <a:ext cx="10433304" cy="5029200"/>
          </a:xfrm>
          <a:prstGeom prst="rect">
            <a:avLst/>
          </a:prstGeom>
          <a:noFill/>
          <a:ln/>
        </p:spPr>
        <p:txBody>
          <a:bodyPr wrap="square" rtlCol="0"/>
          <a:lstStyle>
            <a:lvl1pPr algn="l" indent="0" marL="0">
              <a:buNone/>
              <a:defRPr lang="en-US" sz="2600" dirty="0">
                <a:latin typeface="Arial" pitchFamily="34" charset="0"/>
                <a:ea typeface="Arial" pitchFamily="34" charset="-122"/>
                <a:cs typeface="Arial" pitchFamily="34" charset="-120"/>
              </a:defRPr>
            </a:lvl1pPr>
          </a:lstStyle>
          <a:p>
            <a:pPr algn="l" indent="0" marL="0">
              <a:buNone/>
            </a:pPr>
            <a:endParaRPr lang="en-US" sz="2600" dirty="0"/>
          </a:p>
        </p:txBody>
      </p:sp>
      <p:sp>
        <p:nvSpPr>
          <p:cNvPr id="4" name="Text 0"/>
          <p:cNvSpPr/>
          <p:nvPr>
            <p:ph idx="102" type="body" hasCustomPrompt="1"/>
          </p:nvPr>
        </p:nvSpPr>
        <p:spPr>
          <a:xfrm>
            <a:off x="457200" y="1417320"/>
            <a:ext cx="5486400" cy="5029200"/>
          </a:xfrm>
          <a:prstGeom prst="rect">
            <a:avLst/>
          </a:prstGeom>
          <a:noFill/>
          <a:ln/>
        </p:spPr>
        <p:txBody>
          <a:bodyPr wrap="square" rtlCol="0"/>
          <a:lstStyle>
            <a:lvl1pPr algn="l" indent="0" marL="0">
              <a:buNone/>
              <a:defRPr lang="en-US" sz="2600" dirty="0">
                <a:latin typeface="Arial" pitchFamily="34" charset="0"/>
                <a:ea typeface="Arial" pitchFamily="34" charset="-122"/>
                <a:cs typeface="Arial" pitchFamily="34" charset="-120"/>
              </a:defRPr>
            </a:lvl1pPr>
          </a:lstStyle>
          <a:p>
            <a:pPr algn="l" indent="0" marL="0">
              <a:buNone/>
            </a:pPr>
            <a:endParaRPr lang="en-US" sz="2600" dirty="0"/>
          </a:p>
        </p:txBody>
      </p:sp>
      <p:sp>
        <p:nvSpPr>
          <p:cNvPr id="5" name="Text 0"/>
          <p:cNvSpPr/>
          <p:nvPr>
            <p:ph idx="103" type="body" hasCustomPrompt="1"/>
          </p:nvPr>
        </p:nvSpPr>
        <p:spPr>
          <a:xfrm>
            <a:off x="5943600" y="1417320"/>
            <a:ext cx="5486400" cy="5029200"/>
          </a:xfrm>
          <a:prstGeom prst="rect">
            <a:avLst/>
          </a:prstGeom>
          <a:noFill/>
          <a:ln/>
        </p:spPr>
        <p:txBody>
          <a:bodyPr wrap="square" rtlCol="0"/>
          <a:lstStyle>
            <a:lvl1pPr algn="l" indent="0" marL="0">
              <a:buNone/>
              <a:defRPr lang="en-US" sz="2600" dirty="0">
                <a:latin typeface="Arial" pitchFamily="34" charset="0"/>
                <a:ea typeface="Arial" pitchFamily="34" charset="-122"/>
                <a:cs typeface="Arial" pitchFamily="34" charset="-120"/>
              </a:defRPr>
            </a:lvl1pPr>
          </a:lstStyle>
          <a:p>
            <a:pPr algn="l" indent="0" marL="0">
              <a:buNone/>
            </a:pPr>
            <a:endParaRPr lang="en-US" sz="2600" dirty="0"/>
          </a:p>
        </p:txBody>
      </p:sp>
      <p:sp>
        <p:nvSpPr>
          <p:cNvPr id="6"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7" name="Text 1"/>
          <p:cNvSpPr/>
          <p:nvPr>
            <p:ph idx="105"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Header">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3200400"/>
          </a:xfrm>
          <a:prstGeom prst="rect">
            <a:avLst/>
          </a:prstGeom>
          <a:noFill/>
          <a:ln/>
        </p:spPr>
        <p:txBody>
          <a:bodyPr wrap="square" rtlCol="0"/>
          <a:lstStyle>
            <a:lvl1pPr algn="ctr" indent="0" marL="0">
              <a:buNone/>
              <a:defRPr lang="en-US" sz="4000" b="1" dirty="0">
                <a:latin typeface="Arial" pitchFamily="34" charset="0"/>
                <a:ea typeface="Arial" pitchFamily="34" charset="-122"/>
                <a:cs typeface="Arial" pitchFamily="34" charset="-120"/>
              </a:defRPr>
            </a:lvl1pPr>
          </a:lstStyle>
          <a:p>
            <a:pPr algn="ctr" indent="0" marL="0">
              <a:buNone/>
            </a:pPr>
            <a:r>
              <a:rPr lang="en-US" sz="4000" b="1" dirty="0">
                <a:solidFill>
                  <a:srgbClr val="000000"/>
                </a:solidFill>
                <a:latin typeface="Arial" pitchFamily="34" charset="0"/>
                <a:ea typeface="Arial" pitchFamily="34" charset="-122"/>
                <a:cs typeface="Arial" pitchFamily="34" charset="-120"/>
              </a:rPr>
              <a:t>Section Header Placeholder</a:t>
            </a:r>
            <a:endParaRPr lang="en-US" sz="4000" dirty="0"/>
          </a:p>
        </p:txBody>
      </p:sp>
      <p:sp>
        <p:nvSpPr>
          <p:cNvPr id="3" name="Text 0"/>
          <p:cNvSpPr/>
          <p:nvPr>
            <p:ph idx="101" type="body" hasCustomPrompt="1"/>
          </p:nvPr>
        </p:nvSpPr>
        <p:spPr>
          <a:xfrm>
            <a:off x="914400" y="3429000"/>
            <a:ext cx="10433304" cy="2743200"/>
          </a:xfrm>
          <a:prstGeom prst="rect">
            <a:avLst/>
          </a:prstGeom>
          <a:noFill/>
          <a:ln/>
        </p:spPr>
        <p:txBody>
          <a:bodyPr wrap="square" rtlCol="0"/>
          <a:lstStyle>
            <a:lvl1pPr algn="ctr" indent="0" marL="0">
              <a:buNone/>
              <a:defRPr lang="en-US" sz="2300" dirty="0">
                <a:latin typeface="Arial" pitchFamily="34" charset="0"/>
                <a:ea typeface="Arial" pitchFamily="34" charset="-122"/>
                <a:cs typeface="Arial" pitchFamily="34" charset="-120"/>
              </a:defRPr>
            </a:lvl1pPr>
          </a:lstStyle>
          <a:p>
            <a:pPr algn="ctr" indent="0" marL="0">
              <a:buNone/>
            </a:pPr>
            <a:r>
              <a:rPr lang="en-US" sz="2300" dirty="0">
                <a:solidFill>
                  <a:srgbClr val="000000"/>
                </a:solidFill>
                <a:latin typeface="Arial" pitchFamily="34" charset="0"/>
                <a:ea typeface="Arial" pitchFamily="34" charset="-122"/>
                <a:cs typeface="Arial" pitchFamily="34" charset="-120"/>
              </a:rPr>
              <a:t>Subtitle Placeholder</a:t>
            </a:r>
            <a:endParaRPr lang="en-US" sz="2300" dirty="0"/>
          </a:p>
        </p:txBody>
      </p:sp>
      <p:sp>
        <p:nvSpPr>
          <p:cNvPr id="4"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5" name="Text 1"/>
          <p:cNvSpPr/>
          <p:nvPr>
            <p:ph idx="103"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Content">
    <p:spTree>
      <p:nvGrpSpPr>
        <p:cNvPr id="1" name=""/>
        <p:cNvGrpSpPr/>
        <p:nvPr/>
      </p:nvGrpSpPr>
      <p:grpSpPr>
        <a:xfrm>
          <a:off x="0" y="0"/>
          <a:ext cx="0" cy="0"/>
          <a:chOff x="0" y="0"/>
          <a:chExt cx="0" cy="0"/>
        </a:xfrm>
      </p:grpSpPr>
      <p:sp>
        <p:nvSpPr>
          <p:cNvPr id="2" name="Text 0"/>
          <p:cNvSpPr/>
          <p:nvPr>
            <p:ph idx="100" type="title" hasCustomPrompt="1"/>
          </p:nvPr>
        </p:nvSpPr>
        <p:spPr>
          <a:xfrm>
            <a:off x="914400" y="0"/>
            <a:ext cx="10433304" cy="914400"/>
          </a:xfrm>
          <a:prstGeom prst="rect">
            <a:avLst/>
          </a:prstGeom>
          <a:noFill/>
          <a:ln/>
        </p:spPr>
        <p:txBody>
          <a:bodyPr wrap="square" rtlCol="0"/>
          <a:lstStyle>
            <a:lvl1pPr algn="ctr" indent="0" marL="0">
              <a:buNone/>
              <a:defRPr lang="en-US" sz="4000" dirty="0">
                <a:latin typeface="Arial" pitchFamily="34" charset="0"/>
                <a:ea typeface="Arial" pitchFamily="34" charset="-122"/>
                <a:cs typeface="Arial" pitchFamily="34" charset="-120"/>
              </a:defRPr>
            </a:lvl1pPr>
          </a:lstStyle>
          <a:p>
            <a:pPr algn="ctr" indent="0" marL="0">
              <a:buNone/>
            </a:pPr>
            <a:r>
              <a:rPr lang="en-US" sz="4000" dirty="0">
                <a:solidFill>
                  <a:srgbClr val="000000"/>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914400" y="1371600"/>
            <a:ext cx="5029200" cy="4114800"/>
          </a:xfrm>
          <a:prstGeom prst="rect">
            <a:avLst/>
          </a:prstGeom>
          <a:noFill/>
          <a:ln/>
        </p:spPr>
        <p:txBody>
          <a:bodyPr wrap="square" rtlCol="0"/>
          <a:lstStyle>
            <a:lvl1pPr algn="l" indent="0" marL="0">
              <a:buNone/>
              <a:defRPr lang="en-US" sz="2500" dirty="0">
                <a:latin typeface="Arial" pitchFamily="34" charset="0"/>
                <a:ea typeface="Arial" pitchFamily="34" charset="-122"/>
                <a:cs typeface="Arial" pitchFamily="34" charset="-120"/>
              </a:defRPr>
            </a:lvl1pPr>
          </a:lstStyle>
          <a:p>
            <a:pPr algn="l" indent="0" marL="0">
              <a:buNone/>
            </a:pPr>
            <a:r>
              <a:rPr lang="en-US" sz="2500" dirty="0">
                <a:solidFill>
                  <a:srgbClr val="000000"/>
                </a:solidFill>
                <a:latin typeface="Arial" pitchFamily="34" charset="0"/>
                <a:ea typeface="Arial" pitchFamily="34" charset="-122"/>
                <a:cs typeface="Arial" pitchFamily="34" charset="-120"/>
              </a:rPr>
              <a:t>Content Placeholder</a:t>
            </a:r>
            <a:endParaRPr lang="en-US" sz="2500" dirty="0"/>
          </a:p>
        </p:txBody>
      </p:sp>
      <p:sp>
        <p:nvSpPr>
          <p:cNvPr id="4" name="Text 0"/>
          <p:cNvSpPr/>
          <p:nvPr>
            <p:ph idx="102" type="body" hasCustomPrompt="1"/>
          </p:nvPr>
        </p:nvSpPr>
        <p:spPr>
          <a:xfrm>
            <a:off x="6400800" y="1371600"/>
            <a:ext cx="5029200" cy="4114800"/>
          </a:xfrm>
          <a:prstGeom prst="rect">
            <a:avLst/>
          </a:prstGeom>
          <a:noFill/>
          <a:ln/>
        </p:spPr>
        <p:txBody>
          <a:bodyPr wrap="square" rtlCol="0"/>
          <a:lstStyle>
            <a:lvl1pPr algn="l" indent="0" marL="0">
              <a:buNone/>
              <a:defRPr lang="en-US" sz="2500" dirty="0">
                <a:latin typeface="Arial" pitchFamily="34" charset="0"/>
                <a:ea typeface="Arial" pitchFamily="34" charset="-122"/>
                <a:cs typeface="Arial" pitchFamily="34" charset="-120"/>
              </a:defRPr>
            </a:lvl1pPr>
          </a:lstStyle>
          <a:p>
            <a:pPr algn="l" indent="0" marL="0">
              <a:buNone/>
            </a:pPr>
            <a:r>
              <a:rPr lang="en-US" sz="2500" dirty="0">
                <a:solidFill>
                  <a:srgbClr val="000000"/>
                </a:solidFill>
                <a:latin typeface="Arial" pitchFamily="34" charset="0"/>
                <a:ea typeface="Arial" pitchFamily="34" charset="-122"/>
                <a:cs typeface="Arial" pitchFamily="34" charset="-120"/>
              </a:rPr>
              <a:t>Second Content Placeholder</a:t>
            </a:r>
            <a:endParaRPr lang="en-US" sz="2500" dirty="0"/>
          </a:p>
        </p:txBody>
      </p:sp>
      <p:sp>
        <p:nvSpPr>
          <p:cNvPr id="5"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6" name="Text 1"/>
          <p:cNvSpPr/>
          <p:nvPr>
            <p:ph idx="104"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371600"/>
          </a:xfrm>
          <a:prstGeom prst="rect">
            <a:avLst/>
          </a:prstGeom>
          <a:noFill/>
          <a:ln/>
        </p:spPr>
        <p:txBody>
          <a:bodyPr wrap="square" rtlCol="0"/>
          <a:lstStyle>
            <a:lvl1pPr algn="ctr" indent="0" marL="0">
              <a:buNone/>
              <a:defRPr lang="en-US" sz="4000" dirty="0">
                <a:latin typeface="Arial" pitchFamily="34" charset="0"/>
                <a:ea typeface="Arial" pitchFamily="34" charset="-122"/>
                <a:cs typeface="Arial" pitchFamily="34" charset="-120"/>
              </a:defRPr>
            </a:lvl1pPr>
          </a:lstStyle>
          <a:p>
            <a:pPr algn="ctr" indent="0" marL="0">
              <a:buNone/>
            </a:pPr>
            <a:r>
              <a:rPr lang="en-US" sz="4000" dirty="0">
                <a:solidFill>
                  <a:srgbClr val="000000"/>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914400" y="1828800"/>
            <a:ext cx="5029200" cy="914400"/>
          </a:xfrm>
          <a:prstGeom prst="rect">
            <a:avLst/>
          </a:prstGeom>
          <a:noFill/>
          <a:ln/>
        </p:spPr>
        <p:txBody>
          <a:bodyPr wrap="square" rtlCol="0"/>
          <a:lstStyle>
            <a:lvl1pPr algn="ctr" indent="0" marL="0">
              <a:buNone/>
              <a:defRPr lang="en-US" sz="3000" b="1" dirty="0">
                <a:latin typeface="Arial" pitchFamily="34" charset="0"/>
                <a:ea typeface="Arial" pitchFamily="34" charset="-122"/>
                <a:cs typeface="Arial" pitchFamily="34" charset="-120"/>
              </a:defRPr>
            </a:lvl1pPr>
          </a:lstStyle>
          <a:p>
            <a:pPr algn="ctr" indent="0" marL="0">
              <a:buNone/>
            </a:pPr>
            <a:r>
              <a:rPr lang="en-US" sz="3000" b="1" dirty="0">
                <a:solidFill>
                  <a:srgbClr val="000000"/>
                </a:solidFill>
                <a:latin typeface="Arial" pitchFamily="34" charset="0"/>
                <a:ea typeface="Arial" pitchFamily="34" charset="-122"/>
                <a:cs typeface="Arial" pitchFamily="34" charset="-120"/>
              </a:rPr>
              <a:t>Subheading Placeholder</a:t>
            </a:r>
            <a:endParaRPr lang="en-US" sz="3000" dirty="0"/>
          </a:p>
        </p:txBody>
      </p:sp>
      <p:sp>
        <p:nvSpPr>
          <p:cNvPr id="4" name="Text 0"/>
          <p:cNvSpPr/>
          <p:nvPr>
            <p:ph idx="102" type="body" hasCustomPrompt="1"/>
          </p:nvPr>
        </p:nvSpPr>
        <p:spPr>
          <a:xfrm>
            <a:off x="6400800" y="1828800"/>
            <a:ext cx="5029200" cy="914400"/>
          </a:xfrm>
          <a:prstGeom prst="rect">
            <a:avLst/>
          </a:prstGeom>
          <a:noFill/>
          <a:ln/>
        </p:spPr>
        <p:txBody>
          <a:bodyPr wrap="square" rtlCol="0"/>
          <a:lstStyle>
            <a:lvl1pPr algn="ctr" indent="0" marL="0">
              <a:buNone/>
              <a:defRPr lang="en-US" sz="3000" b="1" dirty="0">
                <a:latin typeface="Arial" pitchFamily="34" charset="0"/>
                <a:ea typeface="Arial" pitchFamily="34" charset="-122"/>
                <a:cs typeface="Arial" pitchFamily="34" charset="-120"/>
              </a:defRPr>
            </a:lvl1pPr>
          </a:lstStyle>
          <a:p>
            <a:pPr algn="ctr" indent="0" marL="0">
              <a:buNone/>
            </a:pPr>
            <a:r>
              <a:rPr lang="en-US" sz="3000" b="1" dirty="0">
                <a:solidFill>
                  <a:srgbClr val="000000"/>
                </a:solidFill>
                <a:latin typeface="Arial" pitchFamily="34" charset="0"/>
                <a:ea typeface="Arial" pitchFamily="34" charset="-122"/>
                <a:cs typeface="Arial" pitchFamily="34" charset="-120"/>
              </a:rPr>
              <a:t>Second Subheading Placeholder</a:t>
            </a:r>
            <a:endParaRPr lang="en-US" sz="3000" dirty="0"/>
          </a:p>
        </p:txBody>
      </p:sp>
      <p:sp>
        <p:nvSpPr>
          <p:cNvPr id="5" name="Text 0"/>
          <p:cNvSpPr/>
          <p:nvPr>
            <p:ph idx="103" type="body" hasCustomPrompt="1"/>
          </p:nvPr>
        </p:nvSpPr>
        <p:spPr>
          <a:xfrm>
            <a:off x="914400" y="2743200"/>
            <a:ext cx="5029200" cy="3200400"/>
          </a:xfrm>
          <a:prstGeom prst="rect">
            <a:avLst/>
          </a:prstGeom>
          <a:noFill/>
          <a:ln/>
        </p:spPr>
        <p:txBody>
          <a:bodyPr wrap="square" rtlCol="0"/>
          <a:lstStyle>
            <a:lvl1pPr algn="l" indent="0" marL="0">
              <a:buNone/>
              <a:defRPr lang="en-US" sz="2200" dirty="0">
                <a:latin typeface="Arial" pitchFamily="34" charset="0"/>
                <a:ea typeface="Arial" pitchFamily="34" charset="-122"/>
                <a:cs typeface="Arial" pitchFamily="34" charset="-120"/>
              </a:defRPr>
            </a:lvl1pPr>
          </a:lstStyle>
          <a:p>
            <a:pPr algn="l" indent="0" marL="0">
              <a:buNone/>
            </a:pPr>
            <a:r>
              <a:rPr lang="en-US" sz="2200" dirty="0">
                <a:solidFill>
                  <a:srgbClr val="000000"/>
                </a:solidFill>
                <a:latin typeface="Arial" pitchFamily="34" charset="0"/>
                <a:ea typeface="Arial" pitchFamily="34" charset="-122"/>
                <a:cs typeface="Arial" pitchFamily="34" charset="-120"/>
              </a:rPr>
              <a:t>Content Placeholder</a:t>
            </a:r>
            <a:endParaRPr lang="en-US" sz="2200" dirty="0"/>
          </a:p>
        </p:txBody>
      </p:sp>
      <p:sp>
        <p:nvSpPr>
          <p:cNvPr id="6" name="Text 0"/>
          <p:cNvSpPr/>
          <p:nvPr>
            <p:ph idx="104" type="body" hasCustomPrompt="1"/>
          </p:nvPr>
        </p:nvSpPr>
        <p:spPr>
          <a:xfrm>
            <a:off x="6400800" y="2743200"/>
            <a:ext cx="5029200" cy="3200400"/>
          </a:xfrm>
          <a:prstGeom prst="rect">
            <a:avLst/>
          </a:prstGeom>
          <a:noFill/>
          <a:ln/>
        </p:spPr>
        <p:txBody>
          <a:bodyPr wrap="square" rtlCol="0"/>
          <a:lstStyle>
            <a:lvl1pPr algn="l" indent="0" marL="0">
              <a:buNone/>
              <a:defRPr lang="en-US" sz="2200" dirty="0">
                <a:latin typeface="Arial" pitchFamily="34" charset="0"/>
                <a:ea typeface="Arial" pitchFamily="34" charset="-122"/>
                <a:cs typeface="Arial" pitchFamily="34" charset="-120"/>
              </a:defRPr>
            </a:lvl1pPr>
          </a:lstStyle>
          <a:p>
            <a:pPr algn="l" indent="0" marL="0">
              <a:buNone/>
            </a:pPr>
            <a:r>
              <a:rPr lang="en-US" sz="2200" dirty="0">
                <a:solidFill>
                  <a:srgbClr val="000000"/>
                </a:solidFill>
                <a:latin typeface="Arial" pitchFamily="34" charset="0"/>
                <a:ea typeface="Arial" pitchFamily="34" charset="-122"/>
                <a:cs typeface="Arial" pitchFamily="34" charset="-120"/>
              </a:rPr>
              <a:t>Second Content Placeholder</a:t>
            </a:r>
            <a:endParaRPr lang="en-US" sz="2200" dirty="0"/>
          </a:p>
        </p:txBody>
      </p:sp>
      <p:sp>
        <p:nvSpPr>
          <p:cNvPr id="7"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8" name="Text 1"/>
          <p:cNvSpPr/>
          <p:nvPr>
            <p:ph idx="106"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lstStyle>
            <a:lvl1pPr algn="l" indent="0" marL="0">
              <a:buNone/>
              <a:defRPr lang="en-US" sz="4000" b="1" dirty="0">
                <a:latin typeface="Arial" pitchFamily="34" charset="0"/>
                <a:ea typeface="Arial" pitchFamily="34" charset="-122"/>
                <a:cs typeface="Arial" pitchFamily="34" charset="-120"/>
              </a:defRPr>
            </a:lvl1pPr>
          </a:lstStyle>
          <a:p>
            <a:pPr algn="l" indent="0" marL="0">
              <a:buNone/>
            </a:pPr>
            <a:r>
              <a:rPr lang="en-US" sz="4000" b="1" dirty="0">
                <a:solidFill>
                  <a:srgbClr val="000000"/>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lstStyle>
            <a:lvl1pPr algn="l" indent="0" marL="0">
              <a:buNone/>
              <a:defRPr lang="en-US" sz="2200" dirty="0">
                <a:latin typeface="Arial" pitchFamily="34" charset="0"/>
                <a:ea typeface="Arial" pitchFamily="34" charset="-122"/>
                <a:cs typeface="Arial" pitchFamily="34" charset="-120"/>
              </a:defRPr>
            </a:lvl1pPr>
          </a:lstStyle>
          <a:p>
            <a:pPr algn="l" indent="0" marL="0">
              <a:buNone/>
            </a:pPr>
            <a:r>
              <a:rPr lang="en-US" sz="2200" dirty="0">
                <a:solidFill>
                  <a:srgbClr val="000000"/>
                </a:solidFill>
                <a:latin typeface="Arial" pitchFamily="34" charset="0"/>
                <a:ea typeface="Arial" pitchFamily="34" charset="-122"/>
                <a:cs typeface="Arial" pitchFamily="34" charset="-120"/>
              </a:rPr>
              <a:t>Content Placeholder</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lstStyle>
            <a:lvl1pPr algn="l" indent="0" marL="0">
              <a:buNone/>
              <a:defRPr lang="en-US" sz="2400" dirty="0">
                <a:latin typeface="Arial" pitchFamily="34" charset="0"/>
                <a:ea typeface="Arial" pitchFamily="34" charset="-122"/>
                <a:cs typeface="Arial" pitchFamily="34" charset="-120"/>
              </a:defRPr>
            </a:lvl1pPr>
          </a:lstStyle>
          <a:p>
            <a:pPr algn="l" indent="0" marL="0">
              <a:buNone/>
            </a:pPr>
            <a:r>
              <a:rPr lang="en-US" sz="2400" dirty="0">
                <a:solidFill>
                  <a:srgbClr val="000000"/>
                </a:solidFill>
                <a:latin typeface="Arial" pitchFamily="34" charset="0"/>
                <a:ea typeface="Arial" pitchFamily="34" charset="-122"/>
                <a:cs typeface="Arial" pitchFamily="34" charset="-120"/>
              </a:rPr>
              <a:t>Caption Placeholder</a:t>
            </a:r>
            <a:endParaRPr lang="en-US" sz="2400" dirty="0"/>
          </a:p>
        </p:txBody>
      </p:sp>
      <p:sp>
        <p:nvSpPr>
          <p:cNvPr id="5"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6" name="Text 1"/>
          <p:cNvSpPr/>
          <p:nvPr>
            <p:ph idx="104"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lstStyle>
            <a:lvl1pPr algn="l" indent="0" marL="0">
              <a:buNone/>
              <a:defRPr lang="en-US" sz="4000" b="1" dirty="0">
                <a:latin typeface="Arial" pitchFamily="34" charset="0"/>
                <a:ea typeface="Arial" pitchFamily="34" charset="-122"/>
                <a:cs typeface="Arial" pitchFamily="34" charset="-120"/>
              </a:defRPr>
            </a:lvl1pPr>
          </a:lstStyle>
          <a:p>
            <a:pPr algn="l" indent="0" marL="0">
              <a:buNone/>
            </a:pPr>
            <a:r>
              <a:rPr lang="en-US" sz="4000" b="1" dirty="0">
                <a:solidFill>
                  <a:srgbClr val="000000"/>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lstStyle>
            <a:lvl1pPr algn="l" indent="0" marL="0">
              <a:buNone/>
              <a:defRPr lang="en-US" sz="2200" dirty="0">
                <a:latin typeface="Arial" pitchFamily="34" charset="0"/>
                <a:ea typeface="Arial" pitchFamily="34" charset="-122"/>
                <a:cs typeface="Arial" pitchFamily="34" charset="-120"/>
              </a:defRPr>
            </a:lvl1pPr>
          </a:lstStyle>
          <a:p>
            <a:pPr algn="l" indent="0" marL="0">
              <a:buNone/>
            </a:pPr>
            <a:r>
              <a:rPr lang="en-US" sz="2200" dirty="0">
                <a:solidFill>
                  <a:srgbClr val="000000"/>
                </a:solidFill>
                <a:latin typeface="Arial" pitchFamily="34" charset="0"/>
                <a:ea typeface="Arial" pitchFamily="34" charset="-122"/>
                <a:cs typeface="Arial" pitchFamily="34" charset="-120"/>
              </a:rPr>
              <a:t>Content Placeholder</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lstStyle>
            <a:lvl1pPr algn="l" indent="0" marL="0">
              <a:buNone/>
              <a:defRPr lang="en-US" sz="2400" dirty="0">
                <a:latin typeface="Arial" pitchFamily="34" charset="0"/>
                <a:ea typeface="Arial" pitchFamily="34" charset="-122"/>
                <a:cs typeface="Arial" pitchFamily="34" charset="-120"/>
              </a:defRPr>
            </a:lvl1pPr>
          </a:lstStyle>
          <a:p>
            <a:pPr algn="l" indent="0" marL="0">
              <a:buNone/>
            </a:pPr>
            <a:r>
              <a:rPr lang="en-US" sz="2400" dirty="0">
                <a:solidFill>
                  <a:srgbClr val="000000"/>
                </a:solidFill>
                <a:latin typeface="Arial" pitchFamily="34" charset="0"/>
                <a:ea typeface="Arial" pitchFamily="34" charset="-122"/>
                <a:cs typeface="Arial" pitchFamily="34" charset="-120"/>
              </a:rPr>
              <a:t>Caption Placeholder</a:t>
            </a:r>
            <a:endParaRPr lang="en-US" sz="2400" dirty="0"/>
          </a:p>
        </p:txBody>
      </p:sp>
      <p:sp>
        <p:nvSpPr>
          <p:cNvPr id="5"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6" name="Text 1"/>
          <p:cNvSpPr/>
          <p:nvPr>
            <p:ph idx="104"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8.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8.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8.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188720"/>
          </a:xfrm>
          <a:prstGeom prst="rect">
            <a:avLst/>
          </a:prstGeom>
          <a:noFill/>
          <a:ln/>
        </p:spPr>
        <p:txBody>
          <a:bodyPr wrap="square" rtlCol="0" anchor="ctr"/>
          <a:lstStyle/>
          <a:p>
            <a:pPr algn="ctr" indent="0" marL="0">
              <a:buNone/>
            </a:pPr>
            <a:r>
              <a:rPr lang="en-US" sz="4000" b="1" dirty="0">
                <a:solidFill>
                  <a:srgbClr val="0C151B"/>
                </a:solidFill>
                <a:latin typeface="Arial" pitchFamily="34" charset="0"/>
                <a:ea typeface="Arial" pitchFamily="34" charset="-122"/>
                <a:cs typeface="Arial" pitchFamily="34" charset="-120"/>
              </a:rPr>
              <a:t>Content List</a:t>
            </a:r>
            <a:endParaRPr lang="en-US" sz="4000" dirty="0"/>
          </a:p>
        </p:txBody>
      </p:sp>
      <p:sp>
        <p:nvSpPr>
          <p:cNvPr id="3" name="Text 0"/>
          <p:cNvSpPr/>
          <p:nvPr>
            <p:ph idx="101" type="body" hasCustomPrompt="1"/>
          </p:nvPr>
        </p:nvSpPr>
        <p:spPr>
          <a:xfrm>
            <a:off x="914400" y="1417320"/>
            <a:ext cx="10433304" cy="5029200"/>
          </a:xfrm>
          <a:prstGeom prst="rect">
            <a:avLst/>
          </a:prstGeom>
          <a:noFill/>
          <a:ln/>
        </p:spPr>
        <p:txBody>
          <a:bodyPr wrap="square" rtlCol="0" anchor="t"/>
          <a:lstStyle/>
          <a:p>
            <a:pPr algn="l" indent="0" marL="0">
              <a:buNone/>
            </a:pPr>
            <a:r>
              <a:rPr lang="en-US" sz="2600" dirty="0">
                <a:solidFill>
                  <a:srgbClr val="1D2428"/>
                </a:solidFill>
                <a:latin typeface="Arial" pitchFamily="34" charset="0"/>
                <a:ea typeface="Arial" pitchFamily="34" charset="-122"/>
                <a:cs typeface="Arial" pitchFamily="34" charset="-120"/>
              </a:rPr>
              <a:t>1. Introduction to AI Flavoured</a:t>
            </a:r>
            <a:endParaRPr lang="en-US" sz="2600" dirty="0"/>
          </a:p>
          <a:p>
            <a:pPr algn="l" indent="0" marL="0">
              <a:buNone/>
            </a:pPr>
            <a:r>
              <a:rPr lang="en-US" sz="2600" dirty="0">
                <a:solidFill>
                  <a:srgbClr val="1D2428"/>
                </a:solidFill>
                <a:latin typeface="Arial" pitchFamily="34" charset="0"/>
                <a:ea typeface="Arial" pitchFamily="34" charset="-122"/>
                <a:cs typeface="Arial" pitchFamily="34" charset="-120"/>
              </a:rPr>
              <a:t>2. Project Overview</a:t>
            </a:r>
            <a:endParaRPr lang="en-US" sz="2600" dirty="0"/>
          </a:p>
          <a:p>
            <a:pPr algn="l" indent="0" marL="0">
              <a:buNone/>
            </a:pPr>
            <a:r>
              <a:rPr lang="en-US" sz="2600" dirty="0">
                <a:solidFill>
                  <a:srgbClr val="1D2428"/>
                </a:solidFill>
                <a:latin typeface="Arial" pitchFamily="34" charset="0"/>
                <a:ea typeface="Arial" pitchFamily="34" charset="-122"/>
                <a:cs typeface="Arial" pitchFamily="34" charset="-120"/>
              </a:rPr>
              <a:t>3. Core Functionalities</a:t>
            </a:r>
            <a:endParaRPr lang="en-US" sz="2600" dirty="0"/>
          </a:p>
          <a:p>
            <a:pPr algn="l" indent="0" marL="0">
              <a:buNone/>
            </a:pPr>
            <a:r>
              <a:rPr lang="en-US" sz="2600" dirty="0">
                <a:solidFill>
                  <a:srgbClr val="1D2428"/>
                </a:solidFill>
                <a:latin typeface="Arial" pitchFamily="34" charset="0"/>
                <a:ea typeface="Arial" pitchFamily="34" charset="-122"/>
                <a:cs typeface="Arial" pitchFamily="34" charset="-120"/>
              </a:rPr>
              <a:t>4. Intelligent Summarization</a:t>
            </a:r>
            <a:endParaRPr lang="en-US" sz="2600" dirty="0"/>
          </a:p>
          <a:p>
            <a:pPr algn="l" indent="0" marL="0">
              <a:buNone/>
            </a:pPr>
            <a:r>
              <a:rPr lang="en-US" sz="2600" dirty="0">
                <a:solidFill>
                  <a:srgbClr val="1D2428"/>
                </a:solidFill>
                <a:latin typeface="Arial" pitchFamily="34" charset="0"/>
                <a:ea typeface="Arial" pitchFamily="34" charset="-122"/>
                <a:cs typeface="Arial" pitchFamily="34" charset="-120"/>
              </a:rPr>
              <a:t>5. Interactive Engagement</a:t>
            </a:r>
            <a:endParaRPr lang="en-US" sz="2600" dirty="0"/>
          </a:p>
          <a:p>
            <a:pPr algn="l" indent="0" marL="0">
              <a:buNone/>
            </a:pPr>
            <a:r>
              <a:rPr lang="en-US" sz="2600" dirty="0">
                <a:solidFill>
                  <a:srgbClr val="1D2428"/>
                </a:solidFill>
                <a:latin typeface="Arial" pitchFamily="34" charset="0"/>
                <a:ea typeface="Arial" pitchFamily="34" charset="-122"/>
                <a:cs typeface="Arial" pitchFamily="34" charset="-120"/>
              </a:rPr>
              <a:t>6. Multilingual Support</a:t>
            </a:r>
            <a:endParaRPr lang="en-US" sz="2600" dirty="0"/>
          </a:p>
          <a:p>
            <a:pPr algn="l" indent="0" marL="0">
              <a:buNone/>
            </a:pPr>
            <a:r>
              <a:rPr lang="en-US" sz="2600" dirty="0">
                <a:solidFill>
                  <a:srgbClr val="1D2428"/>
                </a:solidFill>
                <a:latin typeface="Arial" pitchFamily="34" charset="0"/>
                <a:ea typeface="Arial" pitchFamily="34" charset="-122"/>
                <a:cs typeface="Arial" pitchFamily="34" charset="-120"/>
              </a:rPr>
              <a:t>7. Personalized Learning Experiences</a:t>
            </a:r>
            <a:endParaRPr lang="en-US" sz="2600" dirty="0"/>
          </a:p>
          <a:p>
            <a:pPr algn="l" indent="0" marL="0">
              <a:buNone/>
            </a:pPr>
            <a:r>
              <a:rPr lang="en-US" sz="2600" dirty="0">
                <a:solidFill>
                  <a:srgbClr val="1D2428"/>
                </a:solidFill>
                <a:latin typeface="Arial" pitchFamily="34" charset="0"/>
                <a:ea typeface="Arial" pitchFamily="34" charset="-122"/>
                <a:cs typeface="Arial" pitchFamily="34" charset="-120"/>
              </a:rPr>
              <a:t>8. Technical Aspects and Benefits</a:t>
            </a:r>
            <a:endParaRPr lang="en-US" sz="2600" dirty="0"/>
          </a:p>
          <a:p>
            <a:pPr algn="l" indent="0" marL="0">
              <a:buNone/>
            </a:pPr>
            <a:r>
              <a:rPr lang="en-US" sz="2600" dirty="0">
                <a:solidFill>
                  <a:srgbClr val="1D2428"/>
                </a:solidFill>
                <a:latin typeface="Arial" pitchFamily="34" charset="0"/>
                <a:ea typeface="Arial" pitchFamily="34" charset="-122"/>
                <a:cs typeface="Arial" pitchFamily="34" charset="-120"/>
              </a:rPr>
              <a:t>9. Future Scopes</a:t>
            </a:r>
            <a:endParaRPr lang="en-US" sz="2600" dirty="0"/>
          </a:p>
          <a:p>
            <a:pPr algn="l" indent="0" marL="0">
              <a:buNone/>
            </a:pPr>
            <a:r>
              <a:rPr lang="en-US" sz="2600" dirty="0">
                <a:solidFill>
                  <a:srgbClr val="1D2428"/>
                </a:solidFill>
                <a:latin typeface="Arial" pitchFamily="34" charset="0"/>
                <a:ea typeface="Arial" pitchFamily="34" charset="-122"/>
                <a:cs typeface="Arial" pitchFamily="34" charset="-120"/>
              </a:rPr>
              <a:t>10. Thank You</a:t>
            </a:r>
            <a:endParaRPr lang="en-US" sz="2600" dirty="0"/>
          </a:p>
        </p:txBody>
      </p:sp>
      <p:sp>
        <p:nvSpPr>
          <p:cNvPr id="4" name="Text 1"/>
          <p:cNvSpPr/>
          <p:nvPr>
            <p:ph idx="105"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D2428"/>
                </a:solidFill>
                <a:latin typeface="Arial" pitchFamily="34" charset="0"/>
                <a:ea typeface="Arial" pitchFamily="34" charset="-122"/>
                <a:cs typeface="Arial" pitchFamily="34" charset="-120"/>
              </a:rPr>
              <a:t>1</a:t>
            </a:r>
            <a:endParaRPr lang="en-US" sz="1200" dirty="0"/>
          </a:p>
        </p:txBody>
      </p:sp>
      <p:sp>
        <p:nvSpPr>
          <p:cNvPr id="5" name="Text 0"/>
          <p:cNvSpPr/>
          <p:nvPr>
            <p:ph idx="102" type="body" hasCustomPrompt="1"/>
          </p:nvPr>
        </p:nvSpPr>
        <p:spPr>
          <a:xfrm>
            <a:off x="457200" y="1417320"/>
            <a:ext cx="5486400" cy="5029200"/>
          </a:xfrm>
          <a:prstGeom prst="rect">
            <a:avLst/>
          </a:prstGeom>
          <a:noFill/>
          <a:ln/>
        </p:spPr>
        <p:txBody>
          <a:bodyPr wrap="square" rtlCol="0" anchor="t"/>
          <a:lstStyle/>
          <a:p>
            <a:pPr algn="l" indent="0" marL="0">
              <a:buNone/>
            </a:pPr>
            <a:endParaRPr lang="en-US" sz="2600" dirty="0"/>
          </a:p>
        </p:txBody>
      </p:sp>
      <p:sp>
        <p:nvSpPr>
          <p:cNvPr id="6" name="Text 0"/>
          <p:cNvSpPr/>
          <p:nvPr>
            <p:ph idx="103" type="body" hasCustomPrompt="1"/>
          </p:nvPr>
        </p:nvSpPr>
        <p:spPr>
          <a:xfrm>
            <a:off x="5943600" y="1417320"/>
            <a:ext cx="5486400" cy="5029200"/>
          </a:xfrm>
          <a:prstGeom prst="rect">
            <a:avLst/>
          </a:prstGeom>
          <a:noFill/>
          <a:ln/>
        </p:spPr>
        <p:txBody>
          <a:bodyPr wrap="square" rtlCol="0" anchor="t"/>
          <a:lstStyle/>
          <a:p>
            <a:pPr algn="l" indent="0" marL="0">
              <a:buNone/>
            </a:pPr>
            <a:endParaRPr lang="en-US" sz="2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nchor="ctr"/>
          <a:lstStyle/>
          <a:p>
            <a:pPr algn="l" indent="0" marL="0">
              <a:buNone/>
            </a:pPr>
            <a:r>
              <a:rPr lang="en-US" sz="4000" b="1" dirty="0">
                <a:solidFill>
                  <a:srgbClr val="0C151B"/>
                </a:solidFill>
                <a:latin typeface="Arial" pitchFamily="34" charset="0"/>
                <a:ea typeface="Arial" pitchFamily="34" charset="-122"/>
                <a:cs typeface="Arial" pitchFamily="34" charset="-120"/>
              </a:rPr>
              <a:t>Personalized Learning Experiences</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nchor="ctr"/>
          <a:lstStyle/>
          <a:p>
            <a:pPr algn="l" indent="0" marL="0">
              <a:buNone/>
            </a:pPr>
            <a:r>
              <a:rPr lang="en-US" sz="2200" dirty="0">
                <a:solidFill>
                  <a:srgbClr val="1D2428"/>
                </a:solidFill>
                <a:latin typeface="Arial" pitchFamily="34" charset="0"/>
                <a:ea typeface="Arial" pitchFamily="34" charset="-122"/>
                <a:cs typeface="Arial" pitchFamily="34" charset="-120"/>
              </a:rPr>
              <a:t>1. The platform offers personalized learning experiences tailored to individual needs. 
2. Users receive recommendations and insights based on their preferences and learning patterns. 
</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nchor="t"/>
          <a:lstStyle/>
          <a:p>
            <a:pPr algn="l" indent="0" marL="0">
              <a:buNone/>
            </a:pPr>
            <a:r>
              <a:rPr lang="en-US" sz="2400" dirty="0">
                <a:solidFill>
                  <a:srgbClr val="1D2428"/>
                </a:solidFill>
                <a:latin typeface="Arial" pitchFamily="34" charset="0"/>
                <a:ea typeface="Arial" pitchFamily="34" charset="-122"/>
                <a:cs typeface="Arial" pitchFamily="34" charset="-120"/>
              </a:rPr>
              <a:t>Enhance learning outcomes through personalized content.</a:t>
            </a:r>
            <a:endParaRPr lang="en-US" sz="2400" dirty="0"/>
          </a:p>
        </p:txBody>
      </p:sp>
      <p:sp>
        <p:nvSpPr>
          <p:cNvPr id="5" name="Text 1"/>
          <p:cNvSpPr/>
          <p:nvPr>
            <p:ph idx="104"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D2428"/>
                </a:solidFill>
                <a:latin typeface="Arial" pitchFamily="34" charset="0"/>
                <a:ea typeface="Arial" pitchFamily="34" charset="-122"/>
                <a:cs typeface="Arial" pitchFamily="34" charset="-120"/>
              </a:rPr>
              <a:t>10</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188720"/>
          </a:xfrm>
          <a:prstGeom prst="rect">
            <a:avLst/>
          </a:prstGeom>
          <a:noFill/>
          <a:ln/>
        </p:spPr>
        <p:txBody>
          <a:bodyPr wrap="square" rtlCol="0" anchor="ctr"/>
          <a:lstStyle/>
          <a:p>
            <a:pPr algn="ctr" indent="0" marL="0">
              <a:buNone/>
            </a:pPr>
            <a:r>
              <a:rPr lang="en-US" sz="4000" b="1" dirty="0">
                <a:solidFill>
                  <a:srgbClr val="0C151B"/>
                </a:solidFill>
                <a:latin typeface="Arial" pitchFamily="34" charset="0"/>
                <a:ea typeface="Arial" pitchFamily="34" charset="-122"/>
                <a:cs typeface="Arial" pitchFamily="34" charset="-120"/>
              </a:rPr>
              <a:t>Technical Aspects and Benefits</a:t>
            </a:r>
            <a:endParaRPr lang="en-US" sz="4000" dirty="0"/>
          </a:p>
        </p:txBody>
      </p:sp>
      <p:sp>
        <p:nvSpPr>
          <p:cNvPr id="3" name="Text 0"/>
          <p:cNvSpPr/>
          <p:nvPr>
            <p:ph idx="101" type="body" hasCustomPrompt="1"/>
          </p:nvPr>
        </p:nvSpPr>
        <p:spPr>
          <a:xfrm>
            <a:off x="914400" y="1417320"/>
            <a:ext cx="10433304" cy="5029200"/>
          </a:xfrm>
          <a:prstGeom prst="rect">
            <a:avLst/>
          </a:prstGeom>
          <a:noFill/>
          <a:ln/>
        </p:spPr>
        <p:txBody>
          <a:bodyPr wrap="square" rtlCol="0" anchor="t"/>
          <a:lstStyle/>
          <a:p>
            <a:pPr algn="l" indent="0" marL="0">
              <a:buNone/>
            </a:pPr>
            <a:r>
              <a:rPr lang="en-US" sz="2600" dirty="0">
                <a:solidFill>
                  <a:srgbClr val="1D2428"/>
                </a:solidFill>
                <a:latin typeface="Arial" pitchFamily="34" charset="0"/>
                <a:ea typeface="Arial" pitchFamily="34" charset="-122"/>
                <a:cs typeface="Arial" pitchFamily="34" charset="-120"/>
              </a:rPr>
              <a:t>1. AI Flavoured showcases the feasibility and operational benefits of AI in document comprehension. 
2. It streamlines information retrieval, improves knowledge acquisition, and fosters collaboration. 
3. The project aims to stay at the forefront of AI-powered education and knowledge sharing. 
</a:t>
            </a:r>
            <a:endParaRPr lang="en-US" sz="2600" dirty="0"/>
          </a:p>
        </p:txBody>
      </p:sp>
      <p:sp>
        <p:nvSpPr>
          <p:cNvPr id="4" name="Text 1"/>
          <p:cNvSpPr/>
          <p:nvPr>
            <p:ph idx="105"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D2428"/>
                </a:solidFill>
                <a:latin typeface="Arial" pitchFamily="34" charset="0"/>
                <a:ea typeface="Arial" pitchFamily="34" charset="-122"/>
                <a:cs typeface="Arial" pitchFamily="34" charset="-120"/>
              </a:rPr>
              <a:t>11</a:t>
            </a:r>
            <a:endParaRPr lang="en-US" sz="1200" dirty="0"/>
          </a:p>
        </p:txBody>
      </p:sp>
      <p:sp>
        <p:nvSpPr>
          <p:cNvPr id="5" name="Text 0"/>
          <p:cNvSpPr/>
          <p:nvPr>
            <p:ph idx="102" type="body" hasCustomPrompt="1"/>
          </p:nvPr>
        </p:nvSpPr>
        <p:spPr>
          <a:xfrm>
            <a:off x="457200" y="1417320"/>
            <a:ext cx="5486400" cy="5029200"/>
          </a:xfrm>
          <a:prstGeom prst="rect">
            <a:avLst/>
          </a:prstGeom>
          <a:noFill/>
          <a:ln/>
        </p:spPr>
        <p:txBody>
          <a:bodyPr wrap="square" rtlCol="0" anchor="t"/>
          <a:lstStyle/>
          <a:p>
            <a:pPr algn="l" indent="0" marL="0">
              <a:buNone/>
            </a:pPr>
            <a:endParaRPr lang="en-US" sz="2600" dirty="0"/>
          </a:p>
        </p:txBody>
      </p:sp>
      <p:sp>
        <p:nvSpPr>
          <p:cNvPr id="6" name="Text 0"/>
          <p:cNvSpPr/>
          <p:nvPr>
            <p:ph idx="103" type="body" hasCustomPrompt="1"/>
          </p:nvPr>
        </p:nvSpPr>
        <p:spPr>
          <a:xfrm>
            <a:off x="5943600" y="1417320"/>
            <a:ext cx="5486400" cy="5029200"/>
          </a:xfrm>
          <a:prstGeom prst="rect">
            <a:avLst/>
          </a:prstGeom>
          <a:noFill/>
          <a:ln/>
        </p:spPr>
        <p:txBody>
          <a:bodyPr wrap="square" rtlCol="0" anchor="t"/>
          <a:lstStyle/>
          <a:p>
            <a:pPr algn="l" indent="0" marL="0">
              <a:buNone/>
            </a:pPr>
            <a:endParaRPr lang="en-US" sz="2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3200400"/>
          </a:xfrm>
          <a:prstGeom prst="rect">
            <a:avLst/>
          </a:prstGeom>
          <a:noFill/>
          <a:ln/>
        </p:spPr>
        <p:txBody>
          <a:bodyPr wrap="square" rtlCol="0" anchor="ctr"/>
          <a:lstStyle/>
          <a:p>
            <a:pPr algn="ctr" indent="0" marL="0">
              <a:buNone/>
            </a:pPr>
            <a:r>
              <a:rPr lang="en-US" sz="4000" b="1" dirty="0">
                <a:solidFill>
                  <a:srgbClr val="0C151B"/>
                </a:solidFill>
                <a:latin typeface="Arial" pitchFamily="34" charset="0"/>
                <a:ea typeface="Arial" pitchFamily="34" charset="-122"/>
                <a:cs typeface="Arial" pitchFamily="34" charset="-120"/>
              </a:rPr>
              <a:t>Thank You</a:t>
            </a:r>
            <a:endParaRPr lang="en-US" sz="4000" dirty="0"/>
          </a:p>
        </p:txBody>
      </p:sp>
      <p:sp>
        <p:nvSpPr>
          <p:cNvPr id="3" name="Text 0"/>
          <p:cNvSpPr/>
          <p:nvPr>
            <p:ph idx="101" type="body" hasCustomPrompt="1"/>
          </p:nvPr>
        </p:nvSpPr>
        <p:spPr>
          <a:xfrm>
            <a:off x="914400" y="3429000"/>
            <a:ext cx="10433304" cy="2743200"/>
          </a:xfrm>
          <a:prstGeom prst="rect">
            <a:avLst/>
          </a:prstGeom>
          <a:noFill/>
          <a:ln/>
        </p:spPr>
        <p:txBody>
          <a:bodyPr wrap="square" rtlCol="0" anchor="t"/>
          <a:lstStyle/>
          <a:p>
            <a:pPr algn="l" indent="0" marL="0">
              <a:buNone/>
            </a:pPr>
            <a:r>
              <a:rPr lang="en-US" sz="2200" dirty="0">
                <a:solidFill>
                  <a:srgbClr val="1D2428"/>
                </a:solidFill>
                <a:latin typeface="Arial" pitchFamily="34" charset="0"/>
                <a:ea typeface="Arial" pitchFamily="34" charset="-122"/>
                <a:cs typeface="Arial" pitchFamily="34" charset="-120"/>
              </a:rPr>
              <a:t>Thank you for your attention. We hope AI Flavoured will revolutionize your document comprehension and learning experience.</a:t>
            </a:r>
            <a:endParaRPr lang="en-US" sz="2200" dirty="0"/>
          </a:p>
        </p:txBody>
      </p:sp>
      <p:sp>
        <p:nvSpPr>
          <p:cNvPr id="4" name="Text 1"/>
          <p:cNvSpPr/>
          <p:nvPr>
            <p:ph idx="103"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D2428"/>
                </a:solidFill>
                <a:latin typeface="Arial" pitchFamily="34" charset="0"/>
                <a:ea typeface="Arial" pitchFamily="34" charset="-122"/>
                <a:cs typeface="Arial" pitchFamily="34" charset="-120"/>
              </a:rPr>
              <a:t>12</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3200400"/>
          </a:xfrm>
          <a:prstGeom prst="rect">
            <a:avLst/>
          </a:prstGeom>
          <a:noFill/>
          <a:ln/>
        </p:spPr>
        <p:txBody>
          <a:bodyPr wrap="square" rtlCol="0" anchor="ctr"/>
          <a:lstStyle/>
          <a:p>
            <a:pPr algn="ctr" indent="0" marL="0">
              <a:buNone/>
            </a:pPr>
            <a:r>
              <a:rPr lang="en-US" sz="4000" b="1" dirty="0">
                <a:solidFill>
                  <a:srgbClr val="0C151B"/>
                </a:solidFill>
                <a:latin typeface="Arial" pitchFamily="34" charset="0"/>
                <a:ea typeface="Arial" pitchFamily="34" charset="-122"/>
                <a:cs typeface="Arial" pitchFamily="34" charset="-120"/>
              </a:rPr>
              <a:t>Introduction to AI Flavoured</a:t>
            </a:r>
            <a:endParaRPr lang="en-US" sz="4000" dirty="0"/>
          </a:p>
        </p:txBody>
      </p:sp>
      <p:sp>
        <p:nvSpPr>
          <p:cNvPr id="3" name="Text 0"/>
          <p:cNvSpPr/>
          <p:nvPr>
            <p:ph idx="101" type="body" hasCustomPrompt="1"/>
          </p:nvPr>
        </p:nvSpPr>
        <p:spPr>
          <a:xfrm>
            <a:off x="914400" y="3429000"/>
            <a:ext cx="10433304" cy="2743200"/>
          </a:xfrm>
          <a:prstGeom prst="rect">
            <a:avLst/>
          </a:prstGeom>
          <a:noFill/>
          <a:ln/>
        </p:spPr>
        <p:txBody>
          <a:bodyPr wrap="square" rtlCol="0" anchor="t"/>
          <a:lstStyle/>
          <a:p>
            <a:pPr algn="l" indent="0" marL="0">
              <a:buNone/>
            </a:pPr>
            <a:r>
              <a:rPr lang="en-US" sz="2200" dirty="0">
                <a:solidFill>
                  <a:srgbClr val="1D2428"/>
                </a:solidFill>
                <a:latin typeface="Arial" pitchFamily="34" charset="0"/>
                <a:ea typeface="Arial" pitchFamily="34" charset="-122"/>
                <a:cs typeface="Arial" pitchFamily="34" charset="-120"/>
              </a:rPr>
              <a:t>AI Flavoured is a project that leverages artificial intelligence to revolutionize document comprehension and learning.</a:t>
            </a:r>
            <a:endParaRPr lang="en-US" sz="2200" dirty="0"/>
          </a:p>
        </p:txBody>
      </p:sp>
      <p:sp>
        <p:nvSpPr>
          <p:cNvPr id="4" name="Text 1"/>
          <p:cNvSpPr/>
          <p:nvPr>
            <p:ph idx="103"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D2428"/>
                </a:solidFill>
                <a:latin typeface="Arial" pitchFamily="34" charset="0"/>
                <a:ea typeface="Arial" pitchFamily="34" charset="-122"/>
                <a:cs typeface="Arial" pitchFamily="34" charset="-120"/>
              </a:rPr>
              <a:t>2</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188720"/>
          </a:xfrm>
          <a:prstGeom prst="rect">
            <a:avLst/>
          </a:prstGeom>
          <a:noFill/>
          <a:ln/>
        </p:spPr>
        <p:txBody>
          <a:bodyPr wrap="square" rtlCol="0" anchor="ctr"/>
          <a:lstStyle/>
          <a:p>
            <a:pPr algn="ctr" indent="0" marL="0">
              <a:buNone/>
            </a:pPr>
            <a:r>
              <a:rPr lang="en-US" sz="4000" b="1" dirty="0">
                <a:solidFill>
                  <a:srgbClr val="0C151B"/>
                </a:solidFill>
                <a:latin typeface="Arial" pitchFamily="34" charset="0"/>
                <a:ea typeface="Arial" pitchFamily="34" charset="-122"/>
                <a:cs typeface="Arial" pitchFamily="34" charset="-120"/>
              </a:rPr>
              <a:t>Introduction to AI Flavoured</a:t>
            </a:r>
            <a:endParaRPr lang="en-US" sz="4000" dirty="0"/>
          </a:p>
        </p:txBody>
      </p:sp>
      <p:sp>
        <p:nvSpPr>
          <p:cNvPr id="3" name="Text 0"/>
          <p:cNvSpPr/>
          <p:nvPr>
            <p:ph idx="101" type="body" hasCustomPrompt="1"/>
          </p:nvPr>
        </p:nvSpPr>
        <p:spPr>
          <a:xfrm>
            <a:off x="914400" y="1417320"/>
            <a:ext cx="10433304" cy="5029200"/>
          </a:xfrm>
          <a:prstGeom prst="rect">
            <a:avLst/>
          </a:prstGeom>
          <a:noFill/>
          <a:ln/>
        </p:spPr>
        <p:txBody>
          <a:bodyPr wrap="square" rtlCol="0" anchor="t"/>
          <a:lstStyle/>
          <a:p>
            <a:pPr algn="l" indent="0" marL="0">
              <a:buNone/>
            </a:pPr>
            <a:r>
              <a:rPr lang="en-US" sz="2600" dirty="0">
                <a:solidFill>
                  <a:srgbClr val="1D2428"/>
                </a:solidFill>
                <a:latin typeface="Arial" pitchFamily="34" charset="0"/>
                <a:ea typeface="Arial" pitchFamily="34" charset="-122"/>
                <a:cs typeface="Arial" pitchFamily="34" charset="-120"/>
              </a:rPr>
              <a:t>1. AI Flavoured is a project that leverages artificial intelligence to revolutionize document comprehension and learning. 
2. The platform features advanced summarization engines, interactive communication, multilingual support, and personalized learning experiences. 
3. It aims to address challenges such as information overload, complex documents, and language barriers. 
</a:t>
            </a:r>
            <a:endParaRPr lang="en-US" sz="2600" dirty="0"/>
          </a:p>
        </p:txBody>
      </p:sp>
      <p:sp>
        <p:nvSpPr>
          <p:cNvPr id="4" name="Text 1"/>
          <p:cNvSpPr/>
          <p:nvPr>
            <p:ph idx="105"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D2428"/>
                </a:solidFill>
                <a:latin typeface="Arial" pitchFamily="34" charset="0"/>
                <a:ea typeface="Arial" pitchFamily="34" charset="-122"/>
                <a:cs typeface="Arial" pitchFamily="34" charset="-120"/>
              </a:rPr>
              <a:t>3</a:t>
            </a:r>
            <a:endParaRPr lang="en-US" sz="1200" dirty="0"/>
          </a:p>
        </p:txBody>
      </p:sp>
      <p:sp>
        <p:nvSpPr>
          <p:cNvPr id="5" name="Text 0"/>
          <p:cNvSpPr/>
          <p:nvPr>
            <p:ph idx="102" type="body" hasCustomPrompt="1"/>
          </p:nvPr>
        </p:nvSpPr>
        <p:spPr>
          <a:xfrm>
            <a:off x="457200" y="1417320"/>
            <a:ext cx="5486400" cy="5029200"/>
          </a:xfrm>
          <a:prstGeom prst="rect">
            <a:avLst/>
          </a:prstGeom>
          <a:noFill/>
          <a:ln/>
        </p:spPr>
        <p:txBody>
          <a:bodyPr wrap="square" rtlCol="0" anchor="t"/>
          <a:lstStyle/>
          <a:p>
            <a:pPr algn="l" indent="0" marL="0">
              <a:buNone/>
            </a:pPr>
            <a:endParaRPr lang="en-US" sz="2600" dirty="0"/>
          </a:p>
        </p:txBody>
      </p:sp>
      <p:sp>
        <p:nvSpPr>
          <p:cNvPr id="6" name="Text 0"/>
          <p:cNvSpPr/>
          <p:nvPr>
            <p:ph idx="103" type="body" hasCustomPrompt="1"/>
          </p:nvPr>
        </p:nvSpPr>
        <p:spPr>
          <a:xfrm>
            <a:off x="5943600" y="1417320"/>
            <a:ext cx="5486400" cy="5029200"/>
          </a:xfrm>
          <a:prstGeom prst="rect">
            <a:avLst/>
          </a:prstGeom>
          <a:noFill/>
          <a:ln/>
        </p:spPr>
        <p:txBody>
          <a:bodyPr wrap="square" rtlCol="0" anchor="t"/>
          <a:lstStyle/>
          <a:p>
            <a:pPr algn="l" indent="0" marL="0">
              <a:buNone/>
            </a:pPr>
            <a:endParaRPr lang="en-US" sz="2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3200400"/>
          </a:xfrm>
          <a:prstGeom prst="rect">
            <a:avLst/>
          </a:prstGeom>
          <a:noFill/>
          <a:ln/>
        </p:spPr>
        <p:txBody>
          <a:bodyPr wrap="square" rtlCol="0" anchor="ctr"/>
          <a:lstStyle/>
          <a:p>
            <a:pPr algn="ctr" indent="0" marL="0">
              <a:buNone/>
            </a:pPr>
            <a:r>
              <a:rPr lang="en-US" sz="4000" b="1" dirty="0">
                <a:solidFill>
                  <a:srgbClr val="0C151B"/>
                </a:solidFill>
                <a:latin typeface="Arial" pitchFamily="34" charset="0"/>
                <a:ea typeface="Arial" pitchFamily="34" charset="-122"/>
                <a:cs typeface="Arial" pitchFamily="34" charset="-120"/>
              </a:rPr>
              <a:t>Project Overview</a:t>
            </a:r>
            <a:endParaRPr lang="en-US" sz="4000" dirty="0"/>
          </a:p>
        </p:txBody>
      </p:sp>
      <p:sp>
        <p:nvSpPr>
          <p:cNvPr id="3" name="Text 0"/>
          <p:cNvSpPr/>
          <p:nvPr>
            <p:ph idx="101" type="body" hasCustomPrompt="1"/>
          </p:nvPr>
        </p:nvSpPr>
        <p:spPr>
          <a:xfrm>
            <a:off x="914400" y="3429000"/>
            <a:ext cx="10433304" cy="2743200"/>
          </a:xfrm>
          <a:prstGeom prst="rect">
            <a:avLst/>
          </a:prstGeom>
          <a:noFill/>
          <a:ln/>
        </p:spPr>
        <p:txBody>
          <a:bodyPr wrap="square" rtlCol="0" anchor="ctr"/>
          <a:lstStyle/>
          <a:p>
            <a:pPr algn="ctr" indent="0" marL="0">
              <a:buNone/>
            </a:pPr>
            <a:r>
              <a:rPr lang="en-US" sz="2300" dirty="0">
                <a:solidFill>
                  <a:srgbClr val="1D2428"/>
                </a:solidFill>
                <a:latin typeface="Arial" pitchFamily="34" charset="0"/>
                <a:ea typeface="Arial" pitchFamily="34" charset="-122"/>
                <a:cs typeface="Arial" pitchFamily="34" charset="-120"/>
              </a:rPr>
              <a:t>AI Flavoured empowers users to efficiently extract insights from written content.</a:t>
            </a:r>
            <a:endParaRPr lang="en-US" sz="2300" dirty="0"/>
          </a:p>
        </p:txBody>
      </p:sp>
      <p:sp>
        <p:nvSpPr>
          <p:cNvPr id="4" name="Text 1"/>
          <p:cNvSpPr/>
          <p:nvPr>
            <p:ph idx="103"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D2428"/>
                </a:solidFill>
                <a:latin typeface="Arial" pitchFamily="34" charset="0"/>
                <a:ea typeface="Arial" pitchFamily="34" charset="-122"/>
                <a:cs typeface="Arial" pitchFamily="34" charset="-120"/>
              </a:rPr>
              <a:t>4</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0"/>
            <a:ext cx="10433304" cy="914400"/>
          </a:xfrm>
          <a:prstGeom prst="rect">
            <a:avLst/>
          </a:prstGeom>
          <a:noFill/>
          <a:ln/>
        </p:spPr>
        <p:txBody>
          <a:bodyPr wrap="square" rtlCol="0" anchor="ctr"/>
          <a:lstStyle/>
          <a:p>
            <a:pPr algn="ctr" indent="0" marL="0">
              <a:buNone/>
            </a:pPr>
            <a:r>
              <a:rPr lang="en-US" sz="4000" dirty="0">
                <a:solidFill>
                  <a:srgbClr val="0C151B"/>
                </a:solidFill>
                <a:latin typeface="Arial" pitchFamily="34" charset="0"/>
                <a:ea typeface="Arial" pitchFamily="34" charset="-122"/>
                <a:cs typeface="Arial" pitchFamily="34" charset="-120"/>
              </a:rPr>
              <a:t>Core Functionalities</a:t>
            </a:r>
            <a:endParaRPr lang="en-US" sz="4000" dirty="0"/>
          </a:p>
        </p:txBody>
      </p:sp>
      <p:sp>
        <p:nvSpPr>
          <p:cNvPr id="3" name="Text 0"/>
          <p:cNvSpPr/>
          <p:nvPr>
            <p:ph idx="101" type="body" hasCustomPrompt="1"/>
          </p:nvPr>
        </p:nvSpPr>
        <p:spPr>
          <a:xfrm>
            <a:off x="914400" y="1371600"/>
            <a:ext cx="5029200" cy="4114800"/>
          </a:xfrm>
          <a:prstGeom prst="rect">
            <a:avLst/>
          </a:prstGeom>
          <a:noFill/>
          <a:ln/>
        </p:spPr>
        <p:txBody>
          <a:bodyPr wrap="square" rtlCol="0" anchor="t"/>
          <a:lstStyle/>
          <a:p>
            <a:pPr algn="l" indent="0" marL="0">
              <a:buNone/>
            </a:pPr>
            <a:r>
              <a:rPr lang="en-US" sz="2500" dirty="0">
                <a:solidFill>
                  <a:srgbClr val="1D2428"/>
                </a:solidFill>
                <a:latin typeface="Arial" pitchFamily="34" charset="0"/>
                <a:ea typeface="Arial" pitchFamily="34" charset="-122"/>
                <a:cs typeface="Arial" pitchFamily="34" charset="-120"/>
              </a:rPr>
              <a:t>1. Intelligent Summarization</a:t>
            </a:r>
            <a:endParaRPr lang="en-US" sz="2500" dirty="0"/>
          </a:p>
          <a:p>
            <a:pPr algn="l" indent="0" marL="0">
              <a:buNone/>
            </a:pPr>
            <a:r>
              <a:rPr lang="en-US" sz="2500" dirty="0">
                <a:solidFill>
                  <a:srgbClr val="1D2428"/>
                </a:solidFill>
                <a:latin typeface="Arial" pitchFamily="34" charset="0"/>
                <a:ea typeface="Arial" pitchFamily="34" charset="-122"/>
                <a:cs typeface="Arial" pitchFamily="34" charset="-120"/>
              </a:rPr>
              <a:t>2. Interactive Engagement</a:t>
            </a:r>
            <a:endParaRPr lang="en-US" sz="2500" dirty="0"/>
          </a:p>
          <a:p>
            <a:pPr algn="l" indent="0" marL="0">
              <a:buNone/>
            </a:pPr>
            <a:r>
              <a:rPr lang="en-US" sz="2500" dirty="0">
                <a:solidFill>
                  <a:srgbClr val="1D2428"/>
                </a:solidFill>
                <a:latin typeface="Arial" pitchFamily="34" charset="0"/>
                <a:ea typeface="Arial" pitchFamily="34" charset="-122"/>
                <a:cs typeface="Arial" pitchFamily="34" charset="-120"/>
              </a:rPr>
              <a:t>3. Multilingual Support</a:t>
            </a:r>
            <a:endParaRPr lang="en-US" sz="2500" dirty="0"/>
          </a:p>
          <a:p>
            <a:pPr algn="l" indent="0" marL="0">
              <a:buNone/>
            </a:pPr>
            <a:r>
              <a:rPr lang="en-US" sz="2500" dirty="0">
                <a:solidFill>
                  <a:srgbClr val="1D2428"/>
                </a:solidFill>
                <a:latin typeface="Arial" pitchFamily="34" charset="0"/>
                <a:ea typeface="Arial" pitchFamily="34" charset="-122"/>
                <a:cs typeface="Arial" pitchFamily="34" charset="-120"/>
              </a:rPr>
              <a:t>4. Personalized Learning Experiences</a:t>
            </a:r>
            <a:endParaRPr lang="en-US" sz="2500" dirty="0"/>
          </a:p>
        </p:txBody>
      </p:sp>
      <p:sp>
        <p:nvSpPr>
          <p:cNvPr id="4" name="Text 0"/>
          <p:cNvSpPr/>
          <p:nvPr>
            <p:ph idx="102" type="body" hasCustomPrompt="1"/>
          </p:nvPr>
        </p:nvSpPr>
        <p:spPr>
          <a:xfrm>
            <a:off x="6400800" y="1371600"/>
            <a:ext cx="5029200" cy="4114800"/>
          </a:xfrm>
          <a:prstGeom prst="rect">
            <a:avLst/>
          </a:prstGeom>
          <a:noFill/>
          <a:ln/>
        </p:spPr>
        <p:txBody>
          <a:bodyPr wrap="square" rtlCol="0" anchor="t"/>
          <a:lstStyle/>
          <a:p>
            <a:pPr algn="l" indent="0" marL="0">
              <a:buNone/>
            </a:pPr>
            <a:r>
              <a:rPr lang="en-US" sz="2500" dirty="0">
                <a:solidFill>
                  <a:srgbClr val="1D2428"/>
                </a:solidFill>
                <a:latin typeface="Arial" pitchFamily="34" charset="0"/>
                <a:ea typeface="Arial" pitchFamily="34" charset="-122"/>
                <a:cs typeface="Arial" pitchFamily="34" charset="-120"/>
              </a:rPr>
              <a:t>1. Streamlines information retrieval</a:t>
            </a:r>
            <a:endParaRPr lang="en-US" sz="2500" dirty="0"/>
          </a:p>
          <a:p>
            <a:pPr algn="l" indent="0" marL="0">
              <a:buNone/>
            </a:pPr>
            <a:r>
              <a:rPr lang="en-US" sz="2500" dirty="0">
                <a:solidFill>
                  <a:srgbClr val="1D2428"/>
                </a:solidFill>
                <a:latin typeface="Arial" pitchFamily="34" charset="0"/>
                <a:ea typeface="Arial" pitchFamily="34" charset="-122"/>
                <a:cs typeface="Arial" pitchFamily="34" charset="-120"/>
              </a:rPr>
              <a:t>2. Improves knowledge acquisition</a:t>
            </a:r>
            <a:endParaRPr lang="en-US" sz="2500" dirty="0"/>
          </a:p>
          <a:p>
            <a:pPr algn="l" indent="0" marL="0">
              <a:buNone/>
            </a:pPr>
            <a:r>
              <a:rPr lang="en-US" sz="2500" dirty="0">
                <a:solidFill>
                  <a:srgbClr val="1D2428"/>
                </a:solidFill>
                <a:latin typeface="Arial" pitchFamily="34" charset="0"/>
                <a:ea typeface="Arial" pitchFamily="34" charset="-122"/>
                <a:cs typeface="Arial" pitchFamily="34" charset="-120"/>
              </a:rPr>
              <a:t>3. Fosters collaboration</a:t>
            </a:r>
            <a:endParaRPr lang="en-US" sz="2500" dirty="0"/>
          </a:p>
          <a:p>
            <a:pPr algn="l" indent="0" marL="0">
              <a:buNone/>
            </a:pPr>
            <a:r>
              <a:rPr lang="en-US" sz="2500" dirty="0">
                <a:solidFill>
                  <a:srgbClr val="1D2428"/>
                </a:solidFill>
                <a:latin typeface="Arial" pitchFamily="34" charset="0"/>
                <a:ea typeface="Arial" pitchFamily="34" charset="-122"/>
                <a:cs typeface="Arial" pitchFamily="34" charset="-120"/>
              </a:rPr>
              <a:t>4. Enhances learning environments</a:t>
            </a:r>
            <a:endParaRPr lang="en-US" sz="2500" dirty="0"/>
          </a:p>
        </p:txBody>
      </p:sp>
      <p:sp>
        <p:nvSpPr>
          <p:cNvPr id="5" name="Text 1"/>
          <p:cNvSpPr/>
          <p:nvPr>
            <p:ph idx="104"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D2428"/>
                </a:solidFill>
                <a:latin typeface="Arial" pitchFamily="34" charset="0"/>
                <a:ea typeface="Arial" pitchFamily="34" charset="-122"/>
                <a:cs typeface="Arial" pitchFamily="34" charset="-120"/>
              </a:rPr>
              <a:t>5</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371600"/>
          </a:xfrm>
          <a:prstGeom prst="rect">
            <a:avLst/>
          </a:prstGeom>
          <a:noFill/>
          <a:ln/>
        </p:spPr>
        <p:txBody>
          <a:bodyPr wrap="square" rtlCol="0" anchor="ctr"/>
          <a:lstStyle/>
          <a:p>
            <a:pPr algn="ctr" indent="0" marL="0">
              <a:buNone/>
            </a:pPr>
            <a:r>
              <a:rPr lang="en-US" sz="4000" dirty="0">
                <a:solidFill>
                  <a:srgbClr val="0C151B"/>
                </a:solidFill>
                <a:latin typeface="Arial" pitchFamily="34" charset="0"/>
                <a:ea typeface="Arial" pitchFamily="34" charset="-122"/>
                <a:cs typeface="Arial" pitchFamily="34" charset="-120"/>
              </a:rPr>
              <a:t>Core Functionalities</a:t>
            </a:r>
            <a:endParaRPr lang="en-US" sz="4000" dirty="0"/>
          </a:p>
        </p:txBody>
      </p:sp>
      <p:sp>
        <p:nvSpPr>
          <p:cNvPr id="3" name="Text 0"/>
          <p:cNvSpPr/>
          <p:nvPr>
            <p:ph idx="101" type="body" hasCustomPrompt="1"/>
          </p:nvPr>
        </p:nvSpPr>
        <p:spPr>
          <a:xfrm>
            <a:off x="914400" y="1828800"/>
            <a:ext cx="5029200" cy="914400"/>
          </a:xfrm>
          <a:prstGeom prst="rect">
            <a:avLst/>
          </a:prstGeom>
          <a:noFill/>
          <a:ln/>
        </p:spPr>
        <p:txBody>
          <a:bodyPr wrap="square" rtlCol="0" anchor="ctr"/>
          <a:lstStyle/>
          <a:p>
            <a:pPr algn="ctr" indent="0" marL="0">
              <a:buNone/>
            </a:pPr>
            <a:r>
              <a:rPr lang="en-US" sz="3000" b="1" dirty="0">
                <a:solidFill>
                  <a:srgbClr val="1D2428"/>
                </a:solidFill>
                <a:latin typeface="Arial" pitchFamily="34" charset="0"/>
                <a:ea typeface="Arial" pitchFamily="34" charset="-122"/>
                <a:cs typeface="Arial" pitchFamily="34" charset="-120"/>
              </a:rPr>
              <a:t>Core Functionalities</a:t>
            </a:r>
            <a:endParaRPr lang="en-US" sz="3000" dirty="0"/>
          </a:p>
        </p:txBody>
      </p:sp>
      <p:sp>
        <p:nvSpPr>
          <p:cNvPr id="4" name="Text 0"/>
          <p:cNvSpPr/>
          <p:nvPr>
            <p:ph idx="102" type="body" hasCustomPrompt="1"/>
          </p:nvPr>
        </p:nvSpPr>
        <p:spPr>
          <a:xfrm>
            <a:off x="6400800" y="1828800"/>
            <a:ext cx="5029200" cy="914400"/>
          </a:xfrm>
          <a:prstGeom prst="rect">
            <a:avLst/>
          </a:prstGeom>
          <a:noFill/>
          <a:ln/>
        </p:spPr>
        <p:txBody>
          <a:bodyPr wrap="square" rtlCol="0" anchor="ctr"/>
          <a:lstStyle/>
          <a:p>
            <a:pPr algn="ctr" indent="0" marL="0">
              <a:buNone/>
            </a:pPr>
            <a:r>
              <a:rPr lang="en-US" sz="3000" b="1" dirty="0">
                <a:solidFill>
                  <a:srgbClr val="1D2428"/>
                </a:solidFill>
                <a:latin typeface="Arial" pitchFamily="34" charset="0"/>
                <a:ea typeface="Arial" pitchFamily="34" charset="-122"/>
                <a:cs typeface="Arial" pitchFamily="34" charset="-120"/>
              </a:rPr>
              <a:t>Benefits</a:t>
            </a:r>
            <a:endParaRPr lang="en-US" sz="3000" dirty="0"/>
          </a:p>
        </p:txBody>
      </p:sp>
      <p:sp>
        <p:nvSpPr>
          <p:cNvPr id="5" name="Text 0"/>
          <p:cNvSpPr/>
          <p:nvPr>
            <p:ph idx="103" type="body" hasCustomPrompt="1"/>
          </p:nvPr>
        </p:nvSpPr>
        <p:spPr>
          <a:xfrm>
            <a:off x="914400" y="2743200"/>
            <a:ext cx="5029200" cy="3200400"/>
          </a:xfrm>
          <a:prstGeom prst="rect">
            <a:avLst/>
          </a:prstGeom>
          <a:noFill/>
          <a:ln/>
        </p:spPr>
        <p:txBody>
          <a:bodyPr wrap="square" rtlCol="0" anchor="t"/>
          <a:lstStyle/>
          <a:p>
            <a:pPr algn="l" indent="0" marL="0">
              <a:buNone/>
            </a:pPr>
            <a:r>
              <a:rPr lang="en-US" sz="2200" dirty="0">
                <a:solidFill>
                  <a:srgbClr val="1D2428"/>
                </a:solidFill>
                <a:latin typeface="Arial" pitchFamily="34" charset="0"/>
                <a:ea typeface="Arial" pitchFamily="34" charset="-122"/>
                <a:cs typeface="Arial" pitchFamily="34" charset="-120"/>
              </a:rPr>
              <a:t>1. Intelligent Summarization</a:t>
            </a:r>
            <a:endParaRPr lang="en-US" sz="2200" dirty="0"/>
          </a:p>
          <a:p>
            <a:pPr algn="l" indent="0" marL="0">
              <a:buNone/>
            </a:pPr>
            <a:r>
              <a:rPr lang="en-US" sz="2200" dirty="0">
                <a:solidFill>
                  <a:srgbClr val="1D2428"/>
                </a:solidFill>
                <a:latin typeface="Arial" pitchFamily="34" charset="0"/>
                <a:ea typeface="Arial" pitchFamily="34" charset="-122"/>
                <a:cs typeface="Arial" pitchFamily="34" charset="-120"/>
              </a:rPr>
              <a:t>2. Interactive Engagement</a:t>
            </a:r>
            <a:endParaRPr lang="en-US" sz="2200" dirty="0"/>
          </a:p>
          <a:p>
            <a:pPr algn="l" indent="0" marL="0">
              <a:buNone/>
            </a:pPr>
            <a:r>
              <a:rPr lang="en-US" sz="2200" dirty="0">
                <a:solidFill>
                  <a:srgbClr val="1D2428"/>
                </a:solidFill>
                <a:latin typeface="Arial" pitchFamily="34" charset="0"/>
                <a:ea typeface="Arial" pitchFamily="34" charset="-122"/>
                <a:cs typeface="Arial" pitchFamily="34" charset="-120"/>
              </a:rPr>
              <a:t>3. Multilingual Support</a:t>
            </a:r>
            <a:endParaRPr lang="en-US" sz="2200" dirty="0"/>
          </a:p>
          <a:p>
            <a:pPr algn="l" indent="0" marL="0">
              <a:buNone/>
            </a:pPr>
            <a:r>
              <a:rPr lang="en-US" sz="2200" dirty="0">
                <a:solidFill>
                  <a:srgbClr val="1D2428"/>
                </a:solidFill>
                <a:latin typeface="Arial" pitchFamily="34" charset="0"/>
                <a:ea typeface="Arial" pitchFamily="34" charset="-122"/>
                <a:cs typeface="Arial" pitchFamily="34" charset="-120"/>
              </a:rPr>
              <a:t>4. Personalized Learning Experiences</a:t>
            </a:r>
            <a:endParaRPr lang="en-US" sz="2200" dirty="0"/>
          </a:p>
        </p:txBody>
      </p:sp>
      <p:sp>
        <p:nvSpPr>
          <p:cNvPr id="6" name="Text 0"/>
          <p:cNvSpPr/>
          <p:nvPr>
            <p:ph idx="104" type="body" hasCustomPrompt="1"/>
          </p:nvPr>
        </p:nvSpPr>
        <p:spPr>
          <a:xfrm>
            <a:off x="6400800" y="2743200"/>
            <a:ext cx="5029200" cy="3200400"/>
          </a:xfrm>
          <a:prstGeom prst="rect">
            <a:avLst/>
          </a:prstGeom>
          <a:noFill/>
          <a:ln/>
        </p:spPr>
        <p:txBody>
          <a:bodyPr wrap="square" rtlCol="0" anchor="t"/>
          <a:lstStyle/>
          <a:p>
            <a:pPr algn="l" indent="0" marL="0">
              <a:buNone/>
            </a:pPr>
            <a:r>
              <a:rPr lang="en-US" sz="2200" dirty="0">
                <a:solidFill>
                  <a:srgbClr val="1D2428"/>
                </a:solidFill>
                <a:latin typeface="Arial" pitchFamily="34" charset="0"/>
                <a:ea typeface="Arial" pitchFamily="34" charset="-122"/>
                <a:cs typeface="Arial" pitchFamily="34" charset="-120"/>
              </a:rPr>
              <a:t>1. Streamlines information retrieval</a:t>
            </a:r>
            <a:endParaRPr lang="en-US" sz="2200" dirty="0"/>
          </a:p>
          <a:p>
            <a:pPr algn="l" indent="0" marL="0">
              <a:buNone/>
            </a:pPr>
            <a:r>
              <a:rPr lang="en-US" sz="2200" dirty="0">
                <a:solidFill>
                  <a:srgbClr val="1D2428"/>
                </a:solidFill>
                <a:latin typeface="Arial" pitchFamily="34" charset="0"/>
                <a:ea typeface="Arial" pitchFamily="34" charset="-122"/>
                <a:cs typeface="Arial" pitchFamily="34" charset="-120"/>
              </a:rPr>
              <a:t>2. Improves knowledge acquisition</a:t>
            </a:r>
            <a:endParaRPr lang="en-US" sz="2200" dirty="0"/>
          </a:p>
          <a:p>
            <a:pPr algn="l" indent="0" marL="0">
              <a:buNone/>
            </a:pPr>
            <a:r>
              <a:rPr lang="en-US" sz="2200" dirty="0">
                <a:solidFill>
                  <a:srgbClr val="1D2428"/>
                </a:solidFill>
                <a:latin typeface="Arial" pitchFamily="34" charset="0"/>
                <a:ea typeface="Arial" pitchFamily="34" charset="-122"/>
                <a:cs typeface="Arial" pitchFamily="34" charset="-120"/>
              </a:rPr>
              <a:t>3. Fosters collaboration</a:t>
            </a:r>
            <a:endParaRPr lang="en-US" sz="2200" dirty="0"/>
          </a:p>
          <a:p>
            <a:pPr algn="l" indent="0" marL="0">
              <a:buNone/>
            </a:pPr>
            <a:r>
              <a:rPr lang="en-US" sz="2200" dirty="0">
                <a:solidFill>
                  <a:srgbClr val="1D2428"/>
                </a:solidFill>
                <a:latin typeface="Arial" pitchFamily="34" charset="0"/>
                <a:ea typeface="Arial" pitchFamily="34" charset="-122"/>
                <a:cs typeface="Arial" pitchFamily="34" charset="-120"/>
              </a:rPr>
              <a:t>4. Enhances learning environments</a:t>
            </a:r>
            <a:endParaRPr lang="en-US" sz="2200" dirty="0"/>
          </a:p>
        </p:txBody>
      </p:sp>
      <p:sp>
        <p:nvSpPr>
          <p:cNvPr id="7" name="Text 1"/>
          <p:cNvSpPr/>
          <p:nvPr>
            <p:ph idx="106"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D2428"/>
                </a:solidFill>
                <a:latin typeface="Arial" pitchFamily="34" charset="0"/>
                <a:ea typeface="Arial" pitchFamily="34" charset="-122"/>
                <a:cs typeface="Arial" pitchFamily="34" charset="-120"/>
              </a:rPr>
              <a:t>6</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nchor="ctr"/>
          <a:lstStyle/>
          <a:p>
            <a:pPr algn="l" indent="0" marL="0">
              <a:buNone/>
            </a:pPr>
            <a:r>
              <a:rPr lang="en-US" sz="4000" b="1" dirty="0">
                <a:solidFill>
                  <a:srgbClr val="0C151B"/>
                </a:solidFill>
                <a:latin typeface="Arial" pitchFamily="34" charset="0"/>
                <a:ea typeface="Arial" pitchFamily="34" charset="-122"/>
                <a:cs typeface="Arial" pitchFamily="34" charset="-120"/>
              </a:rPr>
              <a:t>Intelligent Summarization</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nchor="ctr"/>
          <a:lstStyle/>
          <a:p>
            <a:pPr algn="l" indent="0" marL="0">
              <a:buNone/>
            </a:pPr>
            <a:r>
              <a:rPr lang="en-US" sz="2200" dirty="0">
                <a:solidFill>
                  <a:srgbClr val="1D2428"/>
                </a:solidFill>
                <a:latin typeface="Arial" pitchFamily="34" charset="0"/>
                <a:ea typeface="Arial" pitchFamily="34" charset="-122"/>
                <a:cs typeface="Arial" pitchFamily="34" charset="-120"/>
              </a:rPr>
              <a:t>1. AI Flavoured's summarization engine condenses complex documents into concise summaries. 
2. This feature helps users quickly grasp the essence of lengthy texts. 
</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nchor="t"/>
          <a:lstStyle/>
          <a:p>
            <a:pPr algn="l" indent="0" marL="0">
              <a:buNone/>
            </a:pPr>
            <a:r>
              <a:rPr lang="en-US" sz="2400" dirty="0">
                <a:solidFill>
                  <a:srgbClr val="1D2428"/>
                </a:solidFill>
                <a:latin typeface="Arial" pitchFamily="34" charset="0"/>
                <a:ea typeface="Arial" pitchFamily="34" charset="-122"/>
                <a:cs typeface="Arial" pitchFamily="34" charset="-120"/>
              </a:rPr>
              <a:t>Efficiently extract key insights from vast amounts of information.</a:t>
            </a:r>
            <a:endParaRPr lang="en-US" sz="2400" dirty="0"/>
          </a:p>
        </p:txBody>
      </p:sp>
      <p:sp>
        <p:nvSpPr>
          <p:cNvPr id="5" name="Text 1"/>
          <p:cNvSpPr/>
          <p:nvPr>
            <p:ph idx="104"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D2428"/>
                </a:solidFill>
                <a:latin typeface="Arial" pitchFamily="34" charset="0"/>
                <a:ea typeface="Arial" pitchFamily="34" charset="-122"/>
                <a:cs typeface="Arial" pitchFamily="34" charset="-120"/>
              </a:rPr>
              <a:t>7</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nchor="ctr"/>
          <a:lstStyle/>
          <a:p>
            <a:pPr algn="l" indent="0" marL="0">
              <a:buNone/>
            </a:pPr>
            <a:r>
              <a:rPr lang="en-US" sz="4000" b="1" dirty="0">
                <a:solidFill>
                  <a:srgbClr val="0C151B"/>
                </a:solidFill>
                <a:latin typeface="Arial" pitchFamily="34" charset="0"/>
                <a:ea typeface="Arial" pitchFamily="34" charset="-122"/>
                <a:cs typeface="Arial" pitchFamily="34" charset="-120"/>
              </a:rPr>
              <a:t>Interactive Engagement</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nchor="ctr"/>
          <a:lstStyle/>
          <a:p>
            <a:pPr algn="l" indent="0" marL="0">
              <a:buNone/>
            </a:pPr>
            <a:r>
              <a:rPr lang="en-US" sz="2200" dirty="0">
                <a:solidFill>
                  <a:srgbClr val="1D2428"/>
                </a:solidFill>
                <a:latin typeface="Arial" pitchFamily="34" charset="0"/>
                <a:ea typeface="Arial" pitchFamily="34" charset="-122"/>
                <a:cs typeface="Arial" pitchFamily="34" charset="-120"/>
              </a:rPr>
              <a:t>1. The platform offers interactive communication features to enhance user engagement. 
2. Users can interact with the content, ask questions, and receive instant feedback. 
</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nchor="t"/>
          <a:lstStyle/>
          <a:p>
            <a:pPr algn="l" indent="0" marL="0">
              <a:buNone/>
            </a:pPr>
            <a:r>
              <a:rPr lang="en-US" sz="2400" dirty="0">
                <a:solidFill>
                  <a:srgbClr val="1D2428"/>
                </a:solidFill>
                <a:latin typeface="Arial" pitchFamily="34" charset="0"/>
                <a:ea typeface="Arial" pitchFamily="34" charset="-122"/>
                <a:cs typeface="Arial" pitchFamily="34" charset="-120"/>
              </a:rPr>
              <a:t>Foster a more engaging and interactive learning experience.</a:t>
            </a:r>
            <a:endParaRPr lang="en-US" sz="2400" dirty="0"/>
          </a:p>
        </p:txBody>
      </p:sp>
      <p:sp>
        <p:nvSpPr>
          <p:cNvPr id="5" name="Text 1"/>
          <p:cNvSpPr/>
          <p:nvPr>
            <p:ph idx="104"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D2428"/>
                </a:solidFill>
                <a:latin typeface="Arial" pitchFamily="34" charset="0"/>
                <a:ea typeface="Arial" pitchFamily="34" charset="-122"/>
                <a:cs typeface="Arial" pitchFamily="34" charset="-120"/>
              </a:rPr>
              <a:t>8</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nchor="ctr"/>
          <a:lstStyle/>
          <a:p>
            <a:pPr algn="l" indent="0" marL="0">
              <a:buNone/>
            </a:pPr>
            <a:r>
              <a:rPr lang="en-US" sz="4000" b="1" dirty="0">
                <a:solidFill>
                  <a:srgbClr val="0C151B"/>
                </a:solidFill>
                <a:latin typeface="Arial" pitchFamily="34" charset="0"/>
                <a:ea typeface="Arial" pitchFamily="34" charset="-122"/>
                <a:cs typeface="Arial" pitchFamily="34" charset="-120"/>
              </a:rPr>
              <a:t>Multilingual Support</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nchor="ctr"/>
          <a:lstStyle/>
          <a:p>
            <a:pPr algn="l" indent="0" marL="0">
              <a:buNone/>
            </a:pPr>
            <a:r>
              <a:rPr lang="en-US" sz="2200" dirty="0">
                <a:solidFill>
                  <a:srgbClr val="1D2428"/>
                </a:solidFill>
                <a:latin typeface="Arial" pitchFamily="34" charset="0"/>
                <a:ea typeface="Arial" pitchFamily="34" charset="-122"/>
                <a:cs typeface="Arial" pitchFamily="34" charset="-120"/>
              </a:rPr>
              <a:t>1. AI Flavoured supports multiple languages, breaking down language barriers. 
2. This feature ensures accessibility for a global audience. 
</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nchor="t"/>
          <a:lstStyle/>
          <a:p>
            <a:pPr algn="l" indent="0" marL="0">
              <a:buNone/>
            </a:pPr>
            <a:r>
              <a:rPr lang="en-US" sz="2400" dirty="0">
                <a:solidFill>
                  <a:srgbClr val="1D2428"/>
                </a:solidFill>
                <a:latin typeface="Arial" pitchFamily="34" charset="0"/>
                <a:ea typeface="Arial" pitchFamily="34" charset="-122"/>
                <a:cs typeface="Arial" pitchFamily="34" charset="-120"/>
              </a:rPr>
              <a:t>Promote inclusivity and accessibility in document comprehension.</a:t>
            </a:r>
            <a:endParaRPr lang="en-US" sz="2400" dirty="0"/>
          </a:p>
        </p:txBody>
      </p:sp>
      <p:sp>
        <p:nvSpPr>
          <p:cNvPr id="5" name="Text 1"/>
          <p:cNvSpPr/>
          <p:nvPr>
            <p:ph idx="104"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1D2428"/>
                </a:solidFill>
                <a:latin typeface="Arial" pitchFamily="34" charset="0"/>
                <a:ea typeface="Arial" pitchFamily="34" charset="-122"/>
                <a:cs typeface="Arial" pitchFamily="34" charset="-120"/>
              </a:rPr>
              <a:t>9</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AI Simple </dc:title>
  <dc:subject>PptxGenJS Presentation</dc:subject>
  <dc:creator>Sourabh</dc:creator>
  <cp:lastModifiedBy>Sourabh</cp:lastModifiedBy>
  <cp:revision>1</cp:revision>
  <dcterms:created xsi:type="dcterms:W3CDTF">2024-05-30T19:18:03Z</dcterms:created>
  <dcterms:modified xsi:type="dcterms:W3CDTF">2024-05-30T19:18:03Z</dcterms:modified>
</cp:coreProperties>
</file>