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With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914400" y="448056"/>
            <a:ext cx="5175504" cy="1444752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3200" b="1" dirty="0">
                <a:latin typeface="Tenorite (Body)" pitchFamily="34" charset="0"/>
                <a:ea typeface="Tenorite (Body)" pitchFamily="34" charset="-122"/>
                <a:cs typeface="Tenorite (Body)" pitchFamily="34" charset="-120"/>
              </a:defRPr>
            </a:lvl1pPr>
          </a:lstStyle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Tenorite (Headings)</a:t>
            </a:r>
            <a:endParaRPr lang="en-US" sz="3200" dirty="0"/>
          </a:p>
        </p:txBody>
      </p:sp>
      <p:sp>
        <p:nvSpPr>
          <p:cNvPr id="3" name="Text 0"/>
          <p:cNvSpPr/>
          <p:nvPr>
            <p:ph idx="101" hasCustomPrompt="1"/>
          </p:nvPr>
        </p:nvSpPr>
        <p:spPr>
          <a:xfrm>
            <a:off x="6099048" y="0"/>
            <a:ext cx="6089904" cy="68580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Picture Placeholder</a:t>
            </a:r>
            <a:endParaRPr lang="en-US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457200" y="1837944"/>
            <a:ext cx="5779008" cy="461772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800" dirty="0">
                <a:latin typeface="Tenorite (Body)" pitchFamily="34" charset="0"/>
                <a:ea typeface="Tenorite (Body)" pitchFamily="34" charset="-122"/>
                <a:cs typeface="Tenorite (Body)" pitchFamily="34" charset="-120"/>
              </a:defRPr>
            </a:lvl1pPr>
          </a:lstStyle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Caption Placeholder</a:t>
            </a:r>
            <a:endParaRPr lang="en-US" sz="1800" dirty="0"/>
          </a:p>
        </p:txBody>
      </p:sp>
      <p:sp>
        <p:nvSpPr>
          <p:cNvPr id="5" name="Text 0"/>
          <p:cNvSpPr/>
          <p:nvPr/>
        </p:nvSpPr>
        <p:spPr>
          <a:xfrm>
            <a:off x="8229600" y="3657600"/>
            <a:ext cx="2926080" cy="5943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b="1" dirty="0">
                <a:solidFill>
                  <a:srgbClr val="F41C76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Made with Ai Flavoured</a:t>
            </a:r>
            <a:endParaRPr lang="en-US" sz="1400" dirty="0"/>
          </a:p>
        </p:txBody>
      </p:sp>
      <p:sp>
        <p:nvSpPr>
          <p:cNvPr id="6" name="Text 1"/>
          <p:cNvSpPr/>
          <p:nvPr>
            <p:ph idx="104" type="body" hasCustomPrompt="1"/>
          </p:nvPr>
        </p:nvSpPr>
        <p:spPr>
          <a:xfrm>
            <a:off x="457200" y="6446520"/>
            <a:ext cx="640080" cy="36576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1200" dirty="0">
                <a:latin typeface="Tenorite (Body)" pitchFamily="34" charset="0"/>
                <a:ea typeface="Tenorite (Body)" pitchFamily="34" charset="-122"/>
                <a:cs typeface="Tenorite (Body)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SlideNumber Placeholder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jp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914400" y="448056"/>
            <a:ext cx="5175504" cy="1444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Resource Requirements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214616" y="402336"/>
            <a:ext cx="0" cy="5779008"/>
          </a:xfrm>
          <a:prstGeom prst="lin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>
            <p:ph idx="101" hasCustomPrompt="1"/>
          </p:nvPr>
        </p:nvPicPr>
        <p:blipFill>
          <a:blip r:embed="rId2"/>
          <a:stretch>
            <a:fillRect/>
          </a:stretch>
        </p:blipFill>
        <p:spPr>
          <a:xfrm>
            <a:off x="6099048" y="0"/>
            <a:ext cx="6035040" cy="6858000"/>
          </a:xfrm>
          <a:prstGeom prst="rect">
            <a:avLst/>
          </a:prstGeom>
        </p:spPr>
      </p:pic>
      <p:sp>
        <p:nvSpPr>
          <p:cNvPr id="5" name="Text 0"/>
          <p:cNvSpPr/>
          <p:nvPr>
            <p:ph idx="102" type="body" hasCustomPrompt="1"/>
          </p:nvPr>
        </p:nvSpPr>
        <p:spPr>
          <a:xfrm>
            <a:off x="457200" y="1837944"/>
            <a:ext cx="5779008" cy="461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1. For Development:
 Hardware: Powerful laptops/desktops, networking gear, and cloud resources. 
 Software: Linux OS, JavaScript/TypeScript, React.js, PostgreSQL, Git, AI/ML tools, AWS &amp; Vercel. 
4. For End User:
5. Hardware: Computer with 4GB RAM.
 Software: Web browser (Chrome, Safari, Edge), stable Internet connection. 
</a:t>
            </a:r>
            <a:endParaRPr lang="en-US" sz="1800" dirty="0"/>
          </a:p>
        </p:txBody>
      </p:sp>
      <p:sp>
        <p:nvSpPr>
          <p:cNvPr id="6" name="Shape 3"/>
          <p:cNvSpPr/>
          <p:nvPr/>
        </p:nvSpPr>
        <p:spPr>
          <a:xfrm>
            <a:off x="6080760" y="0"/>
            <a:ext cx="2039112" cy="6858000"/>
          </a:xfrm>
          <a:prstGeom prst="rtTriangle">
            <a:avLst/>
          </a:prstGeom>
          <a:solidFill>
            <a:srgbClr val="000000"/>
          </a:solidFill>
          <a:ln/>
        </p:spPr>
      </p:sp>
      <p:sp>
        <p:nvSpPr>
          <p:cNvPr id="7" name="Shape 4"/>
          <p:cNvSpPr/>
          <p:nvPr/>
        </p:nvSpPr>
        <p:spPr>
          <a:xfrm rot="16200000">
            <a:off x="10067544" y="4828032"/>
            <a:ext cx="3319272" cy="932688"/>
          </a:xfrm>
          <a:prstGeom prst="rtTriangle">
            <a:avLst/>
          </a:prstGeom>
          <a:solidFill>
            <a:srgbClr val="000000"/>
          </a:solidFill>
          <a:ln/>
        </p:spPr>
      </p:sp>
      <p:sp>
        <p:nvSpPr>
          <p:cNvPr id="8" name="Text 1"/>
          <p:cNvSpPr/>
          <p:nvPr>
            <p:ph idx="104" type="body" hasCustomPrompt="1"/>
          </p:nvPr>
        </p:nvSpPr>
        <p:spPr>
          <a:xfrm>
            <a:off x="457200" y="6446520"/>
            <a:ext cx="640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Tenorite (Body)" pitchFamily="34" charset="0"/>
                <a:ea typeface="Tenorite (Body)" pitchFamily="34" charset="-122"/>
                <a:cs typeface="Tenorite (Body)" pitchFamily="34" charset="-120"/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biomePresentationTheme</dc:title>
  <dc:subject>PptxGenJS Presentation</dc:subject>
  <dc:creator>Sourabh</dc:creator>
  <cp:lastModifiedBy>Sourabh</cp:lastModifiedBy>
  <cp:revision>1</cp:revision>
  <dcterms:created xsi:type="dcterms:W3CDTF">2024-06-01T06:03:32Z</dcterms:created>
  <dcterms:modified xsi:type="dcterms:W3CDTF">2024-06-01T06:03:32Z</dcterms:modified>
</cp:coreProperties>
</file>