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p:nvPr>
            <p:ph idx="100" type="title" hasCustomPrompt="1"/>
          </p:nvPr>
        </p:nvSpPr>
        <p:spPr>
          <a:xfrm>
            <a:off x="685800" y="301752"/>
            <a:ext cx="7178040" cy="2194560"/>
          </a:xfrm>
          <a:prstGeom prst="rect">
            <a:avLst/>
          </a:prstGeom>
          <a:noFill/>
          <a:ln/>
        </p:spPr>
        <p:txBody>
          <a:bodyPr wrap="square" rtlCol="0"/>
          <a:lstStyle>
            <a:lvl1pPr algn="l"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685800" y="2532888"/>
            <a:ext cx="5120640" cy="3246120"/>
          </a:xfrm>
          <a:prstGeom prst="rect">
            <a:avLst/>
          </a:prstGeom>
          <a:noFill/>
          <a:ln/>
        </p:spPr>
        <p:txBody>
          <a:bodyPr wrap="square" rtlCol="0"/>
          <a:lstStyle>
            <a:lvl1pPr algn="l" indent="0" marL="0">
              <a:buNone/>
              <a:defRPr lang="en-US" sz="20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2000" dirty="0"/>
          </a:p>
        </p:txBody>
      </p:sp>
      <p:sp>
        <p:nvSpPr>
          <p:cNvPr id="4" name="Text 0"/>
          <p:cNvSpPr/>
          <p:nvPr>
            <p:ph idx="102" type="body" hasCustomPrompt="1"/>
          </p:nvPr>
        </p:nvSpPr>
        <p:spPr>
          <a:xfrm>
            <a:off x="6391656" y="2532888"/>
            <a:ext cx="5120640" cy="3246120"/>
          </a:xfrm>
          <a:prstGeom prst="rect">
            <a:avLst/>
          </a:prstGeom>
          <a:noFill/>
          <a:ln/>
        </p:spPr>
        <p:txBody>
          <a:bodyPr wrap="square" rtlCol="0"/>
          <a:lstStyle>
            <a:lvl1pPr algn="l" indent="0" marL="0">
              <a:buNone/>
              <a:defRPr lang="en-US" sz="20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2000" dirty="0"/>
          </a:p>
        </p:txBody>
      </p:sp>
      <p:sp>
        <p:nvSpPr>
          <p:cNvPr id="5"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6" name="Text 1"/>
          <p:cNvSpPr/>
          <p:nvPr>
            <p:ph idx="104"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p:nvPr>
            <p:ph idx="100" type="title" hasCustomPrompt="1"/>
          </p:nvPr>
        </p:nvSpPr>
        <p:spPr>
          <a:xfrm>
            <a:off x="914400" y="438912"/>
            <a:ext cx="10360152" cy="1097280"/>
          </a:xfrm>
          <a:prstGeom prst="rect">
            <a:avLst/>
          </a:prstGeom>
          <a:noFill/>
          <a:ln/>
        </p:spPr>
        <p:txBody>
          <a:bodyPr wrap="square" rtlCol="0"/>
          <a:lstStyle>
            <a:lvl1pPr algn="ctr" indent="0" marL="0">
              <a:buNone/>
              <a:defRPr lang="en-US" sz="3200" b="1" dirty="0">
                <a:latin typeface="Grandview Display (Headings)" pitchFamily="34" charset="0"/>
                <a:ea typeface="Grandview Display (Headings)" pitchFamily="34" charset="-122"/>
                <a:cs typeface="Grandview Display (Headings)" pitchFamily="34" charset="-120"/>
              </a:defRPr>
            </a:lvl1pPr>
          </a:lstStyle>
          <a:p>
            <a:pPr algn="ctr" indent="0" marL="0">
              <a:buNone/>
            </a:pPr>
            <a:r>
              <a:rPr lang="en-US" sz="32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3200" dirty="0"/>
          </a:p>
        </p:txBody>
      </p:sp>
      <p:sp>
        <p:nvSpPr>
          <p:cNvPr id="3" name="Text 0"/>
          <p:cNvSpPr/>
          <p:nvPr>
            <p:ph idx="101" type="body" hasCustomPrompt="1"/>
          </p:nvPr>
        </p:nvSpPr>
        <p:spPr>
          <a:xfrm>
            <a:off x="658368" y="1581912"/>
            <a:ext cx="5029200" cy="914400"/>
          </a:xfrm>
          <a:prstGeom prst="rect">
            <a:avLst/>
          </a:prstGeom>
          <a:noFill/>
          <a:ln/>
        </p:spPr>
        <p:txBody>
          <a:bodyPr wrap="square" rtlCol="0"/>
          <a:lstStyle>
            <a:lvl1pPr algn="ctr" indent="0" marL="0">
              <a:buNone/>
              <a:defRPr lang="en-US" sz="2400" b="1" dirty="0">
                <a:latin typeface="Grandview Display (Body)" pitchFamily="34" charset="0"/>
                <a:ea typeface="Grandview Display (Body)" pitchFamily="34" charset="-122"/>
                <a:cs typeface="Grandview Display (Body)" pitchFamily="34" charset="-120"/>
              </a:defRPr>
            </a:lvl1pPr>
          </a:lstStyle>
          <a:p>
            <a:pPr algn="ctr"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Subheading Placeholder</a:t>
            </a:r>
            <a:endParaRPr lang="en-US" sz="2400" dirty="0"/>
          </a:p>
        </p:txBody>
      </p:sp>
      <p:sp>
        <p:nvSpPr>
          <p:cNvPr id="4" name="Text 0"/>
          <p:cNvSpPr/>
          <p:nvPr>
            <p:ph idx="102" type="body" hasCustomPrompt="1"/>
          </p:nvPr>
        </p:nvSpPr>
        <p:spPr>
          <a:xfrm>
            <a:off x="6583680" y="1581912"/>
            <a:ext cx="5029200" cy="914400"/>
          </a:xfrm>
          <a:prstGeom prst="rect">
            <a:avLst/>
          </a:prstGeom>
          <a:noFill/>
          <a:ln/>
        </p:spPr>
        <p:txBody>
          <a:bodyPr wrap="square" rtlCol="0"/>
          <a:lstStyle>
            <a:lvl1pPr algn="ctr" indent="0" marL="0">
              <a:buNone/>
              <a:defRPr lang="en-US" sz="2400" b="1" dirty="0">
                <a:latin typeface="Grandview Display (Body)" pitchFamily="34" charset="0"/>
                <a:ea typeface="Grandview Display (Body)" pitchFamily="34" charset="-122"/>
                <a:cs typeface="Grandview Display (Body)" pitchFamily="34" charset="-120"/>
              </a:defRPr>
            </a:lvl1pPr>
          </a:lstStyle>
          <a:p>
            <a:pPr algn="ctr"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Second Subheading Placeholder</a:t>
            </a:r>
            <a:endParaRPr lang="en-US" sz="2400" dirty="0"/>
          </a:p>
        </p:txBody>
      </p:sp>
      <p:sp>
        <p:nvSpPr>
          <p:cNvPr id="5" name="Text 0"/>
          <p:cNvSpPr/>
          <p:nvPr>
            <p:ph idx="103" type="body" hasCustomPrompt="1"/>
          </p:nvPr>
        </p:nvSpPr>
        <p:spPr>
          <a:xfrm>
            <a:off x="731520" y="2633472"/>
            <a:ext cx="5358384" cy="3310128"/>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Content Placeholder</a:t>
            </a:r>
            <a:endParaRPr lang="en-US" sz="1800" dirty="0"/>
          </a:p>
        </p:txBody>
      </p:sp>
      <p:sp>
        <p:nvSpPr>
          <p:cNvPr id="6" name="Text 0"/>
          <p:cNvSpPr/>
          <p:nvPr>
            <p:ph idx="104" type="body" hasCustomPrompt="1"/>
          </p:nvPr>
        </p:nvSpPr>
        <p:spPr>
          <a:xfrm>
            <a:off x="6245352" y="2624328"/>
            <a:ext cx="5358384" cy="3310128"/>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Second Content Placeholder</a:t>
            </a:r>
            <a:endParaRPr lang="en-US" sz="1800" dirty="0"/>
          </a:p>
        </p:txBody>
      </p:sp>
      <p:sp>
        <p:nvSpPr>
          <p:cNvPr id="7"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8" name="Text 1"/>
          <p:cNvSpPr/>
          <p:nvPr>
            <p:ph idx="106"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ext 0"/>
          <p:cNvSpPr/>
          <p:nvPr>
            <p:ph idx="100" type="title" hasCustomPrompt="1"/>
          </p:nvPr>
        </p:nvSpPr>
        <p:spPr>
          <a:xfrm>
            <a:off x="914400" y="356616"/>
            <a:ext cx="10360152" cy="1078992"/>
          </a:xfrm>
          <a:prstGeom prst="rect">
            <a:avLst/>
          </a:prstGeom>
          <a:noFill/>
          <a:ln/>
        </p:spPr>
        <p:txBody>
          <a:bodyPr wrap="square" rtlCol="0"/>
          <a:lstStyle>
            <a:lvl1pPr algn="ctr" indent="0" marL="0">
              <a:buNone/>
              <a:defRPr lang="en-US" sz="3600" b="1" dirty="0">
                <a:latin typeface="Grandview Display (Headings)" pitchFamily="34" charset="0"/>
                <a:ea typeface="Grandview Display (Headings)" pitchFamily="34" charset="-122"/>
                <a:cs typeface="Grandview Display (Headings)" pitchFamily="34" charset="-120"/>
              </a:defRPr>
            </a:lvl1pPr>
          </a:lstStyle>
          <a:p>
            <a:pPr algn="ctr" indent="0" marL="0">
              <a:buNone/>
            </a:pPr>
            <a:r>
              <a:rPr lang="en-US" sz="36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3600" dirty="0"/>
          </a:p>
        </p:txBody>
      </p:sp>
      <p:sp>
        <p:nvSpPr>
          <p:cNvPr id="3" name="Text 0"/>
          <p:cNvSpPr/>
          <p:nvPr>
            <p:ph idx="101" type="body" hasCustomPrompt="1"/>
          </p:nvPr>
        </p:nvSpPr>
        <p:spPr>
          <a:xfrm>
            <a:off x="548640" y="5394960"/>
            <a:ext cx="2916936" cy="914400"/>
          </a:xfrm>
          <a:prstGeom prst="rect">
            <a:avLst/>
          </a:prstGeom>
          <a:noFill/>
          <a:ln/>
        </p:spPr>
        <p:txBody>
          <a:bodyPr wrap="square" rtlCol="0"/>
          <a:lstStyle>
            <a:lvl1pPr algn="ctr" indent="0" marL="0">
              <a:buNone/>
              <a:defRPr lang="en-US" sz="2000" dirty="0">
                <a:latin typeface="Grandview Display (Headings)" pitchFamily="34" charset="0"/>
                <a:ea typeface="Grandview Display (Headings)" pitchFamily="34" charset="-122"/>
                <a:cs typeface="Grandview Display (Headings)" pitchFamily="34" charset="-120"/>
              </a:defRPr>
            </a:lvl1pPr>
          </a:lstStyle>
          <a:p>
            <a:pPr algn="ctr" indent="0" marL="0">
              <a:buNone/>
            </a:pPr>
            <a:endParaRPr lang="en-US" sz="2000" dirty="0"/>
          </a:p>
        </p:txBody>
      </p:sp>
      <p:sp>
        <p:nvSpPr>
          <p:cNvPr id="4" name="Text 0"/>
          <p:cNvSpPr/>
          <p:nvPr>
            <p:ph idx="102" hasCustomPrompt="1"/>
          </p:nvPr>
        </p:nvSpPr>
        <p:spPr>
          <a:xfrm>
            <a:off x="548640" y="2386584"/>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5" name="Text 0"/>
          <p:cNvSpPr/>
          <p:nvPr>
            <p:ph idx="103" type="body" hasCustomPrompt="1"/>
          </p:nvPr>
        </p:nvSpPr>
        <p:spPr>
          <a:xfrm>
            <a:off x="4590288" y="4636008"/>
            <a:ext cx="2916936" cy="914400"/>
          </a:xfrm>
          <a:prstGeom prst="rect">
            <a:avLst/>
          </a:prstGeom>
          <a:noFill/>
          <a:ln/>
        </p:spPr>
        <p:txBody>
          <a:bodyPr wrap="square" rtlCol="0"/>
          <a:lstStyle>
            <a:lvl1pPr algn="ctr" indent="0" marL="0">
              <a:buNone/>
              <a:defRPr lang="en-US" sz="2000" dirty="0">
                <a:latin typeface="Grandview Display (Headings)" pitchFamily="34" charset="0"/>
                <a:ea typeface="Grandview Display (Headings)" pitchFamily="34" charset="-122"/>
                <a:cs typeface="Grandview Display (Headings)" pitchFamily="34" charset="-120"/>
              </a:defRPr>
            </a:lvl1pPr>
          </a:lstStyle>
          <a:p>
            <a:pPr algn="ctr" indent="0" marL="0">
              <a:buNone/>
            </a:pPr>
            <a:endParaRPr lang="en-US" sz="2000" dirty="0"/>
          </a:p>
        </p:txBody>
      </p:sp>
      <p:sp>
        <p:nvSpPr>
          <p:cNvPr id="6" name="Text 0"/>
          <p:cNvSpPr/>
          <p:nvPr>
            <p:ph idx="104" hasCustomPrompt="1"/>
          </p:nvPr>
        </p:nvSpPr>
        <p:spPr>
          <a:xfrm>
            <a:off x="4636008" y="1517904"/>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7" name="Text 0"/>
          <p:cNvSpPr/>
          <p:nvPr>
            <p:ph idx="105" type="body" hasCustomPrompt="1"/>
          </p:nvPr>
        </p:nvSpPr>
        <p:spPr>
          <a:xfrm>
            <a:off x="8631936" y="5458968"/>
            <a:ext cx="2916936" cy="914400"/>
          </a:xfrm>
          <a:prstGeom prst="rect">
            <a:avLst/>
          </a:prstGeom>
          <a:noFill/>
          <a:ln/>
        </p:spPr>
        <p:txBody>
          <a:bodyPr wrap="square" rtlCol="0"/>
          <a:lstStyle>
            <a:lvl1pPr algn="ctr" indent="0" marL="0">
              <a:buNone/>
              <a:defRPr lang="en-US" sz="2000" dirty="0">
                <a:latin typeface="Grandview Display (Headings)" pitchFamily="34" charset="0"/>
                <a:ea typeface="Grandview Display (Headings)" pitchFamily="34" charset="-122"/>
                <a:cs typeface="Grandview Display (Headings)" pitchFamily="34" charset="-120"/>
              </a:defRPr>
            </a:lvl1pPr>
          </a:lstStyle>
          <a:p>
            <a:pPr algn="ctr" indent="0" marL="0">
              <a:buNone/>
            </a:pPr>
            <a:endParaRPr lang="en-US" sz="2000" dirty="0"/>
          </a:p>
        </p:txBody>
      </p:sp>
      <p:sp>
        <p:nvSpPr>
          <p:cNvPr id="8" name="Text 0"/>
          <p:cNvSpPr/>
          <p:nvPr>
            <p:ph idx="106" hasCustomPrompt="1"/>
          </p:nvPr>
        </p:nvSpPr>
        <p:spPr>
          <a:xfrm>
            <a:off x="8430768" y="2414016"/>
            <a:ext cx="3319272" cy="3291840"/>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9"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10" name="Text 1"/>
          <p:cNvSpPr/>
          <p:nvPr>
            <p:ph idx="108"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768096" y="265176"/>
            <a:ext cx="10661904" cy="1527048"/>
          </a:xfrm>
          <a:prstGeom prst="rect">
            <a:avLst/>
          </a:prstGeom>
          <a:noFill/>
          <a:ln/>
        </p:spPr>
        <p:txBody>
          <a:bodyPr wrap="square" rtlCol="0"/>
          <a:lstStyle>
            <a:lvl1pPr algn="l"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768096" y="3822192"/>
            <a:ext cx="4261104" cy="2121408"/>
          </a:xfrm>
          <a:prstGeom prst="rect">
            <a:avLst/>
          </a:prstGeom>
          <a:noFill/>
          <a:ln/>
        </p:spPr>
        <p:txBody>
          <a:bodyPr wrap="square" rtlCol="0"/>
          <a:lstStyle>
            <a:lvl1pPr algn="l" indent="0" marL="0">
              <a:buNone/>
              <a:defRPr lang="en-US" sz="2000" dirty="0">
                <a:latin typeface="Grandview Display (Body)" pitchFamily="34" charset="0"/>
                <a:ea typeface="Grandview Display (Body)" pitchFamily="34" charset="-122"/>
                <a:cs typeface="Grandview Display (Body)" pitchFamily="34" charset="-120"/>
              </a:defRPr>
            </a:lvl1pPr>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Content Placeholder</a:t>
            </a:r>
            <a:endParaRPr lang="en-US" sz="2000" dirty="0"/>
          </a:p>
        </p:txBody>
      </p:sp>
      <p:sp>
        <p:nvSpPr>
          <p:cNvPr id="4" name="Text 0"/>
          <p:cNvSpPr/>
          <p:nvPr>
            <p:ph idx="102" type="body" hasCustomPrompt="1"/>
          </p:nvPr>
        </p:nvSpPr>
        <p:spPr>
          <a:xfrm>
            <a:off x="768096" y="2569464"/>
            <a:ext cx="4261104" cy="1234440"/>
          </a:xfrm>
          <a:prstGeom prst="rect">
            <a:avLst/>
          </a:prstGeom>
          <a:noFill/>
          <a:ln/>
        </p:spPr>
        <p:txBody>
          <a:bodyPr wrap="square" rtlCol="0"/>
          <a:lstStyle>
            <a:lvl1pPr algn="l" indent="0" marL="0">
              <a:buNone/>
              <a:defRPr lang="en-US" sz="2400" b="1" dirty="0">
                <a:latin typeface="Grandview Display (Body)" pitchFamily="34" charset="0"/>
                <a:ea typeface="Grandview Display (Body)" pitchFamily="34" charset="-122"/>
                <a:cs typeface="Grandview Display (Body)" pitchFamily="34" charset="-120"/>
              </a:defRPr>
            </a:lvl1pPr>
          </a:lstStyle>
          <a:p>
            <a:pPr algn="l"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Caption Placeholder</a:t>
            </a:r>
            <a:endParaRPr lang="en-US" sz="2400" dirty="0"/>
          </a:p>
        </p:txBody>
      </p:sp>
      <p:sp>
        <p:nvSpPr>
          <p:cNvPr id="5" name="Text 0"/>
          <p:cNvSpPr/>
          <p:nvPr>
            <p:ph idx="103" hasCustomPrompt="1"/>
          </p:nvPr>
        </p:nvSpPr>
        <p:spPr>
          <a:xfrm>
            <a:off x="5138928" y="1792224"/>
            <a:ext cx="6227064" cy="3977640"/>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6"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7" name="Text 1"/>
          <p:cNvSpPr/>
          <p:nvPr>
            <p:ph idx="105"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768096" y="265176"/>
            <a:ext cx="10661904" cy="1527048"/>
          </a:xfrm>
          <a:prstGeom prst="rect">
            <a:avLst/>
          </a:prstGeom>
          <a:noFill/>
          <a:ln/>
        </p:spPr>
        <p:txBody>
          <a:bodyPr wrap="square" rtlCol="0"/>
          <a:lstStyle>
            <a:lvl1pPr algn="l"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768096" y="3822192"/>
            <a:ext cx="4261104" cy="2121408"/>
          </a:xfrm>
          <a:prstGeom prst="rect">
            <a:avLst/>
          </a:prstGeom>
          <a:noFill/>
          <a:ln/>
        </p:spPr>
        <p:txBody>
          <a:bodyPr wrap="square" rtlCol="0"/>
          <a:lstStyle>
            <a:lvl1pPr algn="l" indent="0" marL="0">
              <a:buNone/>
              <a:defRPr lang="en-US" sz="2000" dirty="0">
                <a:latin typeface="Grandview Display (Body)" pitchFamily="34" charset="0"/>
                <a:ea typeface="Grandview Display (Body)" pitchFamily="34" charset="-122"/>
                <a:cs typeface="Grandview Display (Body)" pitchFamily="34" charset="-120"/>
              </a:defRPr>
            </a:lvl1pPr>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Content Placeholder</a:t>
            </a:r>
            <a:endParaRPr lang="en-US" sz="2000" dirty="0"/>
          </a:p>
        </p:txBody>
      </p:sp>
      <p:sp>
        <p:nvSpPr>
          <p:cNvPr id="4" name="Text 0"/>
          <p:cNvSpPr/>
          <p:nvPr>
            <p:ph idx="102" type="body" hasCustomPrompt="1"/>
          </p:nvPr>
        </p:nvSpPr>
        <p:spPr>
          <a:xfrm>
            <a:off x="768096" y="2569464"/>
            <a:ext cx="4261104" cy="1234440"/>
          </a:xfrm>
          <a:prstGeom prst="rect">
            <a:avLst/>
          </a:prstGeom>
          <a:noFill/>
          <a:ln/>
        </p:spPr>
        <p:txBody>
          <a:bodyPr wrap="square" rtlCol="0"/>
          <a:lstStyle>
            <a:lvl1pPr algn="l" indent="0" marL="0">
              <a:buNone/>
              <a:defRPr lang="en-US" sz="2400" b="1" dirty="0">
                <a:latin typeface="Grandview Display (Body)" pitchFamily="34" charset="0"/>
                <a:ea typeface="Grandview Display (Body)" pitchFamily="34" charset="-122"/>
                <a:cs typeface="Grandview Display (Body)" pitchFamily="34" charset="-120"/>
              </a:defRPr>
            </a:lvl1pPr>
          </a:lstStyle>
          <a:p>
            <a:pPr algn="l"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Caption Placeholder</a:t>
            </a:r>
            <a:endParaRPr lang="en-US" sz="2400" dirty="0"/>
          </a:p>
        </p:txBody>
      </p:sp>
      <p:sp>
        <p:nvSpPr>
          <p:cNvPr id="5" name="Text 0"/>
          <p:cNvSpPr/>
          <p:nvPr>
            <p:ph idx="103" hasCustomPrompt="1"/>
          </p:nvPr>
        </p:nvSpPr>
        <p:spPr>
          <a:xfrm>
            <a:off x="5138928" y="1792224"/>
            <a:ext cx="6227064" cy="3977640"/>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6"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7" name="Text 1"/>
          <p:cNvSpPr/>
          <p:nvPr>
            <p:ph idx="105"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768096" y="265176"/>
            <a:ext cx="10661904" cy="1527048"/>
          </a:xfrm>
          <a:prstGeom prst="rect">
            <a:avLst/>
          </a:prstGeom>
          <a:noFill/>
          <a:ln/>
        </p:spPr>
        <p:txBody>
          <a:bodyPr wrap="square" rtlCol="0"/>
          <a:lstStyle>
            <a:lvl1pPr algn="l"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768096" y="3822192"/>
            <a:ext cx="4261104" cy="2121408"/>
          </a:xfrm>
          <a:prstGeom prst="rect">
            <a:avLst/>
          </a:prstGeom>
          <a:noFill/>
          <a:ln/>
        </p:spPr>
        <p:txBody>
          <a:bodyPr wrap="square" rtlCol="0"/>
          <a:lstStyle>
            <a:lvl1pPr algn="l" indent="0" marL="0">
              <a:buNone/>
              <a:defRPr lang="en-US" sz="2000" dirty="0">
                <a:latin typeface="Grandview Display (Body)" pitchFamily="34" charset="0"/>
                <a:ea typeface="Grandview Display (Body)" pitchFamily="34" charset="-122"/>
                <a:cs typeface="Grandview Display (Body)" pitchFamily="34" charset="-120"/>
              </a:defRPr>
            </a:lvl1pPr>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Content Placeholder</a:t>
            </a:r>
            <a:endParaRPr lang="en-US" sz="2000" dirty="0"/>
          </a:p>
        </p:txBody>
      </p:sp>
      <p:sp>
        <p:nvSpPr>
          <p:cNvPr id="4" name="Text 0"/>
          <p:cNvSpPr/>
          <p:nvPr>
            <p:ph idx="102" type="body" hasCustomPrompt="1"/>
          </p:nvPr>
        </p:nvSpPr>
        <p:spPr>
          <a:xfrm>
            <a:off x="768096" y="2569464"/>
            <a:ext cx="4261104" cy="1234440"/>
          </a:xfrm>
          <a:prstGeom prst="rect">
            <a:avLst/>
          </a:prstGeom>
          <a:noFill/>
          <a:ln/>
        </p:spPr>
        <p:txBody>
          <a:bodyPr wrap="square" rtlCol="0"/>
          <a:lstStyle>
            <a:lvl1pPr algn="l" indent="0" marL="0">
              <a:buNone/>
              <a:defRPr lang="en-US" sz="2400" b="1" dirty="0">
                <a:latin typeface="Grandview Display (Body)" pitchFamily="34" charset="0"/>
                <a:ea typeface="Grandview Display (Body)" pitchFamily="34" charset="-122"/>
                <a:cs typeface="Grandview Display (Body)" pitchFamily="34" charset="-120"/>
              </a:defRPr>
            </a:lvl1pPr>
          </a:lstStyle>
          <a:p>
            <a:pPr algn="l"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Caption Placeholder</a:t>
            </a:r>
            <a:endParaRPr lang="en-US" sz="2400" dirty="0"/>
          </a:p>
        </p:txBody>
      </p:sp>
      <p:sp>
        <p:nvSpPr>
          <p:cNvPr id="5" name="Text 0"/>
          <p:cNvSpPr/>
          <p:nvPr>
            <p:ph idx="103" hasCustomPrompt="1"/>
          </p:nvPr>
        </p:nvSpPr>
        <p:spPr>
          <a:xfrm>
            <a:off x="5138928" y="1792224"/>
            <a:ext cx="6227064" cy="3977640"/>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6"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7" name="Text 1"/>
          <p:cNvSpPr/>
          <p:nvPr>
            <p:ph idx="105"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768096" y="265176"/>
            <a:ext cx="10661904" cy="1527048"/>
          </a:xfrm>
          <a:prstGeom prst="rect">
            <a:avLst/>
          </a:prstGeom>
          <a:noFill/>
          <a:ln/>
        </p:spPr>
        <p:txBody>
          <a:bodyPr wrap="square" rtlCol="0"/>
          <a:lstStyle>
            <a:lvl1pPr algn="l"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768096" y="3822192"/>
            <a:ext cx="4261104" cy="2121408"/>
          </a:xfrm>
          <a:prstGeom prst="rect">
            <a:avLst/>
          </a:prstGeom>
          <a:noFill/>
          <a:ln/>
        </p:spPr>
        <p:txBody>
          <a:bodyPr wrap="square" rtlCol="0"/>
          <a:lstStyle>
            <a:lvl1pPr algn="l" indent="0" marL="0">
              <a:buNone/>
              <a:defRPr lang="en-US" sz="2000" dirty="0">
                <a:latin typeface="Grandview Display (Body)" pitchFamily="34" charset="0"/>
                <a:ea typeface="Grandview Display (Body)" pitchFamily="34" charset="-122"/>
                <a:cs typeface="Grandview Display (Body)" pitchFamily="34" charset="-120"/>
              </a:defRPr>
            </a:lvl1pPr>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Content Placeholder</a:t>
            </a:r>
            <a:endParaRPr lang="en-US" sz="2000" dirty="0"/>
          </a:p>
        </p:txBody>
      </p:sp>
      <p:sp>
        <p:nvSpPr>
          <p:cNvPr id="4" name="Text 0"/>
          <p:cNvSpPr/>
          <p:nvPr>
            <p:ph idx="102" type="body" hasCustomPrompt="1"/>
          </p:nvPr>
        </p:nvSpPr>
        <p:spPr>
          <a:xfrm>
            <a:off x="768096" y="2569464"/>
            <a:ext cx="4261104" cy="1234440"/>
          </a:xfrm>
          <a:prstGeom prst="rect">
            <a:avLst/>
          </a:prstGeom>
          <a:noFill/>
          <a:ln/>
        </p:spPr>
        <p:txBody>
          <a:bodyPr wrap="square" rtlCol="0"/>
          <a:lstStyle>
            <a:lvl1pPr algn="l" indent="0" marL="0">
              <a:buNone/>
              <a:defRPr lang="en-US" sz="2400" b="1" dirty="0">
                <a:latin typeface="Grandview Display (Body)" pitchFamily="34" charset="0"/>
                <a:ea typeface="Grandview Display (Body)" pitchFamily="34" charset="-122"/>
                <a:cs typeface="Grandview Display (Body)" pitchFamily="34" charset="-120"/>
              </a:defRPr>
            </a:lvl1pPr>
          </a:lstStyle>
          <a:p>
            <a:pPr algn="l"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Caption Placeholder</a:t>
            </a:r>
            <a:endParaRPr lang="en-US" sz="2400" dirty="0"/>
          </a:p>
        </p:txBody>
      </p:sp>
      <p:sp>
        <p:nvSpPr>
          <p:cNvPr id="5" name="Text 0"/>
          <p:cNvSpPr/>
          <p:nvPr>
            <p:ph idx="103" hasCustomPrompt="1"/>
          </p:nvPr>
        </p:nvSpPr>
        <p:spPr>
          <a:xfrm>
            <a:off x="5138928" y="1792224"/>
            <a:ext cx="6227064" cy="3977640"/>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6"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7" name="Text 1"/>
          <p:cNvSpPr/>
          <p:nvPr>
            <p:ph idx="105"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3346704" y="429768"/>
            <a:ext cx="8394192" cy="2075688"/>
          </a:xfrm>
          <a:prstGeom prst="rect">
            <a:avLst/>
          </a:prstGeom>
          <a:noFill/>
          <a:ln/>
        </p:spPr>
        <p:txBody>
          <a:bodyPr wrap="square" rtlCol="0"/>
          <a:lstStyle>
            <a:lvl1pPr algn="l"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3346704" y="2514600"/>
            <a:ext cx="8028432" cy="3410712"/>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1800" dirty="0"/>
          </a:p>
        </p:txBody>
      </p:sp>
      <p:sp>
        <p:nvSpPr>
          <p:cNvPr id="4" name="Text 0"/>
          <p:cNvSpPr/>
          <p:nvPr>
            <p:ph idx="102" type="body" hasCustomPrompt="1"/>
          </p:nvPr>
        </p:nvSpPr>
        <p:spPr>
          <a:xfrm>
            <a:off x="1234440" y="2514600"/>
            <a:ext cx="4864608" cy="3410712"/>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1800" dirty="0"/>
          </a:p>
        </p:txBody>
      </p:sp>
      <p:sp>
        <p:nvSpPr>
          <p:cNvPr id="5" name="Text 0"/>
          <p:cNvSpPr/>
          <p:nvPr>
            <p:ph idx="103" type="body" hasCustomPrompt="1"/>
          </p:nvPr>
        </p:nvSpPr>
        <p:spPr>
          <a:xfrm>
            <a:off x="6190488" y="2514600"/>
            <a:ext cx="5184648" cy="3410712"/>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1800" dirty="0"/>
          </a:p>
        </p:txBody>
      </p:sp>
      <p:sp>
        <p:nvSpPr>
          <p:cNvPr id="6"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7" name="Text 1"/>
          <p:cNvSpPr/>
          <p:nvPr>
            <p:ph idx="105"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3127248" y="429768"/>
            <a:ext cx="8613648" cy="2075688"/>
          </a:xfrm>
          <a:prstGeom prst="rect">
            <a:avLst/>
          </a:prstGeom>
          <a:noFill/>
          <a:ln/>
        </p:spPr>
        <p:txBody>
          <a:bodyPr wrap="square" rtlCol="0"/>
          <a:lstStyle>
            <a:lvl1pPr algn="ctr"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ctr"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3127248" y="2514600"/>
            <a:ext cx="8247888" cy="3410712"/>
          </a:xfrm>
          <a:prstGeom prst="rect">
            <a:avLst/>
          </a:prstGeom>
          <a:noFill/>
          <a:ln/>
        </p:spPr>
        <p:txBody>
          <a:bodyPr wrap="square" rtlCol="0"/>
          <a:lstStyle>
            <a:lvl1pPr algn="ctr" indent="0" marL="0">
              <a:buNone/>
              <a:defRPr lang="en-US" sz="38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3800" dirty="0">
                <a:solidFill>
                  <a:srgbClr val="000000"/>
                </a:solidFill>
                <a:latin typeface="Grandview Display (Body)" pitchFamily="34" charset="0"/>
                <a:ea typeface="Grandview Display (Body)" pitchFamily="34" charset="-122"/>
                <a:cs typeface="Grandview Display (Body)" pitchFamily="34" charset="-120"/>
              </a:rPr>
              <a:t>Subtitle Placeholder</a:t>
            </a:r>
            <a:endParaRPr lang="en-US" sz="3800" dirty="0"/>
          </a:p>
        </p:txBody>
      </p:sp>
      <p:sp>
        <p:nvSpPr>
          <p:cNvPr id="4"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5" name="Text 1"/>
          <p:cNvSpPr/>
          <p:nvPr>
            <p:ph idx="103"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2" name="Text 0"/>
          <p:cNvSpPr/>
          <p:nvPr>
            <p:ph idx="100" type="title" hasCustomPrompt="1"/>
          </p:nvPr>
        </p:nvSpPr>
        <p:spPr>
          <a:xfrm>
            <a:off x="822960" y="822960"/>
            <a:ext cx="8037576" cy="5632704"/>
          </a:xfrm>
          <a:prstGeom prst="rect">
            <a:avLst/>
          </a:prstGeom>
          <a:noFill/>
          <a:ln/>
        </p:spPr>
        <p:txBody>
          <a:bodyPr wrap="square" rtlCol="0"/>
          <a:lstStyle>
            <a:lvl1pPr algn="l" indent="0" marL="0">
              <a:buNone/>
              <a:defRPr lang="en-US" sz="48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48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4800" dirty="0"/>
          </a:p>
        </p:txBody>
      </p:sp>
      <p:sp>
        <p:nvSpPr>
          <p:cNvPr id="3"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4" name="Text 1"/>
          <p:cNvSpPr/>
          <p:nvPr>
            <p:ph idx="102"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ext 0"/>
          <p:cNvSpPr/>
          <p:nvPr>
            <p:ph idx="100" type="title" hasCustomPrompt="1"/>
          </p:nvPr>
        </p:nvSpPr>
        <p:spPr>
          <a:xfrm>
            <a:off x="768096" y="374904"/>
            <a:ext cx="7214616" cy="2139696"/>
          </a:xfrm>
          <a:prstGeom prst="rect">
            <a:avLst/>
          </a:prstGeom>
          <a:noFill/>
          <a:ln/>
        </p:spPr>
        <p:txBody>
          <a:bodyPr wrap="square" rtlCol="0"/>
          <a:lstStyle>
            <a:lvl1pPr algn="l"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768096" y="2523744"/>
            <a:ext cx="6455664" cy="4498848"/>
          </a:xfrm>
          <a:prstGeom prst="rect">
            <a:avLst/>
          </a:prstGeom>
          <a:noFill/>
          <a:ln/>
        </p:spPr>
        <p:txBody>
          <a:bodyPr wrap="square" rtlCol="0"/>
          <a:lstStyle>
            <a:lvl1pPr algn="l" indent="0" marL="0">
              <a:buNone/>
              <a:defRPr lang="en-US" sz="2400" dirty="0">
                <a:latin typeface="Grandview Display (Body)" pitchFamily="34" charset="0"/>
                <a:ea typeface="Grandview Display (Body)" pitchFamily="34" charset="-122"/>
                <a:cs typeface="Grandview Display (Body)" pitchFamily="34" charset="-120"/>
              </a:defRPr>
            </a:lvl1pPr>
          </a:lstStyle>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Body Placeholder</a:t>
            </a:r>
            <a:endParaRPr lang="en-US" sz="2400" dirty="0"/>
          </a:p>
        </p:txBody>
      </p:sp>
      <p:sp>
        <p:nvSpPr>
          <p:cNvPr id="4"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5" name="Text 1"/>
          <p:cNvSpPr/>
          <p:nvPr>
            <p:ph idx="103"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3346704" y="429768"/>
            <a:ext cx="8394192" cy="2075688"/>
          </a:xfrm>
          <a:prstGeom prst="rect">
            <a:avLst/>
          </a:prstGeom>
          <a:noFill/>
          <a:ln/>
        </p:spPr>
        <p:txBody>
          <a:bodyPr wrap="square" rtlCol="0"/>
          <a:lstStyle>
            <a:lvl1pPr algn="l"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3346704" y="2514600"/>
            <a:ext cx="8028432" cy="3410712"/>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1800" dirty="0"/>
          </a:p>
        </p:txBody>
      </p:sp>
      <p:sp>
        <p:nvSpPr>
          <p:cNvPr id="4" name="Text 0"/>
          <p:cNvSpPr/>
          <p:nvPr>
            <p:ph idx="102" type="body" hasCustomPrompt="1"/>
          </p:nvPr>
        </p:nvSpPr>
        <p:spPr>
          <a:xfrm>
            <a:off x="1234440" y="2514600"/>
            <a:ext cx="4864608" cy="3410712"/>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1800" dirty="0"/>
          </a:p>
        </p:txBody>
      </p:sp>
      <p:sp>
        <p:nvSpPr>
          <p:cNvPr id="5" name="Text 0"/>
          <p:cNvSpPr/>
          <p:nvPr>
            <p:ph idx="103" type="body" hasCustomPrompt="1"/>
          </p:nvPr>
        </p:nvSpPr>
        <p:spPr>
          <a:xfrm>
            <a:off x="6190488" y="2514600"/>
            <a:ext cx="5184648" cy="3410712"/>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1800" dirty="0"/>
          </a:p>
        </p:txBody>
      </p:sp>
      <p:sp>
        <p:nvSpPr>
          <p:cNvPr id="6"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7" name="Text 1"/>
          <p:cNvSpPr/>
          <p:nvPr>
            <p:ph idx="105"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p:nvPr>
            <p:ph idx="100" type="title" hasCustomPrompt="1"/>
          </p:nvPr>
        </p:nvSpPr>
        <p:spPr>
          <a:xfrm>
            <a:off x="502920" y="685800"/>
            <a:ext cx="9125712" cy="960120"/>
          </a:xfrm>
          <a:prstGeom prst="rect">
            <a:avLst/>
          </a:prstGeom>
          <a:noFill/>
          <a:ln/>
        </p:spPr>
        <p:txBody>
          <a:bodyPr wrap="square" rtlCol="0"/>
          <a:lstStyle>
            <a:lvl1pPr algn="l" indent="0" marL="0">
              <a:buNone/>
              <a:defRPr lang="en-US" sz="36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36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3600" dirty="0"/>
          </a:p>
        </p:txBody>
      </p:sp>
      <p:sp>
        <p:nvSpPr>
          <p:cNvPr id="3" name="Text 0"/>
          <p:cNvSpPr/>
          <p:nvPr>
            <p:ph idx="101" type="body" hasCustomPrompt="1"/>
          </p:nvPr>
        </p:nvSpPr>
        <p:spPr>
          <a:xfrm>
            <a:off x="685800" y="1527048"/>
            <a:ext cx="9125712" cy="4645152"/>
          </a:xfrm>
          <a:prstGeom prst="rect">
            <a:avLst/>
          </a:prstGeom>
          <a:noFill/>
          <a:ln/>
        </p:spPr>
        <p:txBody>
          <a:bodyPr wrap="square" rtlCol="0"/>
          <a:lstStyle>
            <a:lvl1pPr algn="l" indent="0" marL="0">
              <a:buNone/>
              <a:defRPr lang="en-US" sz="4000" dirty="0">
                <a:latin typeface="Grandview Display (Body)" pitchFamily="34" charset="0"/>
                <a:ea typeface="Grandview Display (Body)" pitchFamily="34" charset="-122"/>
                <a:cs typeface="Grandview Display (Body)" pitchFamily="34" charset="-120"/>
              </a:defRPr>
            </a:lvl1pPr>
          </a:lstStyle>
          <a:p>
            <a:pPr algn="l" indent="0" marL="0">
              <a:buNone/>
            </a:pPr>
            <a:r>
              <a:rPr lang="en-US" sz="4000" dirty="0">
                <a:solidFill>
                  <a:srgbClr val="000000"/>
                </a:solidFill>
                <a:latin typeface="Grandview Display (Body)" pitchFamily="34" charset="0"/>
                <a:ea typeface="Grandview Display (Body)" pitchFamily="34" charset="-122"/>
                <a:cs typeface="Grandview Display (Body)" pitchFamily="34" charset="-120"/>
              </a:rPr>
              <a:t>Subtitle Placeholder</a:t>
            </a:r>
            <a:endParaRPr lang="en-US" sz="4000" dirty="0"/>
          </a:p>
        </p:txBody>
      </p:sp>
      <p:sp>
        <p:nvSpPr>
          <p:cNvPr id="4"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5" name="Text 1"/>
          <p:cNvSpPr/>
          <p:nvPr>
            <p:ph idx="103"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verview">
    <p:spTree>
      <p:nvGrpSpPr>
        <p:cNvPr id="1" name=""/>
        <p:cNvGrpSpPr/>
        <p:nvPr/>
      </p:nvGrpSpPr>
      <p:grpSpPr>
        <a:xfrm>
          <a:off x="0" y="0"/>
          <a:ext cx="0" cy="0"/>
          <a:chOff x="0" y="0"/>
          <a:chExt cx="0" cy="0"/>
        </a:xfrm>
      </p:grpSpPr>
      <p:sp>
        <p:nvSpPr>
          <p:cNvPr id="2" name="Text 0"/>
          <p:cNvSpPr/>
          <p:nvPr>
            <p:ph idx="100" hasCustomPrompt="1"/>
          </p:nvPr>
        </p:nvSpPr>
        <p:spPr>
          <a:xfrm>
            <a:off x="338328" y="338328"/>
            <a:ext cx="6181344" cy="5303520"/>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3" name="Text 0"/>
          <p:cNvSpPr/>
          <p:nvPr>
            <p:ph idx="101" type="title" hasCustomPrompt="1"/>
          </p:nvPr>
        </p:nvSpPr>
        <p:spPr>
          <a:xfrm>
            <a:off x="6894576" y="173736"/>
            <a:ext cx="4352544" cy="2203704"/>
          </a:xfrm>
          <a:prstGeom prst="rect">
            <a:avLst/>
          </a:prstGeom>
          <a:noFill/>
          <a:ln/>
        </p:spPr>
        <p:txBody>
          <a:bodyPr wrap="square" rtlCol="0"/>
          <a:lstStyle>
            <a:lvl1pPr algn="ctr" indent="0" marL="0">
              <a:buNone/>
              <a:defRPr lang="en-US" sz="3200" b="1" dirty="0">
                <a:latin typeface="Grandview Display (Headings)" pitchFamily="34" charset="0"/>
                <a:ea typeface="Grandview Display (Headings)" pitchFamily="34" charset="-122"/>
                <a:cs typeface="Grandview Display (Headings)" pitchFamily="34" charset="-120"/>
              </a:defRPr>
            </a:lvl1pPr>
          </a:lstStyle>
          <a:p>
            <a:pPr algn="ctr" indent="0" marL="0">
              <a:buNone/>
            </a:pPr>
            <a:r>
              <a:rPr lang="en-US" sz="32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3200" dirty="0"/>
          </a:p>
        </p:txBody>
      </p:sp>
      <p:sp>
        <p:nvSpPr>
          <p:cNvPr id="4" name="Text 0"/>
          <p:cNvSpPr/>
          <p:nvPr>
            <p:ph idx="102" type="body" hasCustomPrompt="1"/>
          </p:nvPr>
        </p:nvSpPr>
        <p:spPr>
          <a:xfrm>
            <a:off x="6894576" y="3108960"/>
            <a:ext cx="4370832" cy="3026664"/>
          </a:xfrm>
          <a:prstGeom prst="rect">
            <a:avLst/>
          </a:prstGeom>
          <a:noFill/>
          <a:ln/>
        </p:spPr>
        <p:txBody>
          <a:bodyPr wrap="square" rtlCol="0"/>
          <a:lstStyle>
            <a:lvl1pPr algn="ctr" indent="0" marL="0">
              <a:buNone/>
              <a:defRPr lang="en-US" sz="2000" dirty="0">
                <a:latin typeface="Grandview Display (Headings)" pitchFamily="34" charset="0"/>
                <a:ea typeface="Grandview Display (Headings)" pitchFamily="34" charset="-122"/>
                <a:cs typeface="Grandview Display (Headings)" pitchFamily="34" charset="-120"/>
              </a:defRPr>
            </a:lvl1pPr>
          </a:lstStyle>
          <a:p>
            <a:pPr algn="ctr" indent="0" marL="0">
              <a:buNone/>
            </a:pPr>
            <a:r>
              <a:rPr lang="en-US" sz="2000" dirty="0">
                <a:solidFill>
                  <a:srgbClr val="000000"/>
                </a:solidFill>
                <a:latin typeface="Grandview Display (Headings)" pitchFamily="34" charset="0"/>
                <a:ea typeface="Grandview Display (Headings)" pitchFamily="34" charset="-122"/>
                <a:cs typeface="Grandview Display (Headings)" pitchFamily="34" charset="-120"/>
              </a:rPr>
              <a:t>Body Placeholder</a:t>
            </a:r>
            <a:endParaRPr lang="en-US" sz="2000" dirty="0"/>
          </a:p>
        </p:txBody>
      </p:sp>
      <p:sp>
        <p:nvSpPr>
          <p:cNvPr id="5"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Headings)" pitchFamily="34" charset="0"/>
                <a:ea typeface="Grandview Display (Headings)" pitchFamily="34" charset="-122"/>
                <a:cs typeface="Grandview Display (Headings)" pitchFamily="34" charset="-120"/>
              </a:rPr>
              <a:t>Made with Ai Flavoured</a:t>
            </a:r>
            <a:endParaRPr lang="en-US" sz="1400" dirty="0"/>
          </a:p>
        </p:txBody>
      </p:sp>
      <p:sp>
        <p:nvSpPr>
          <p:cNvPr id="6" name="Text 1"/>
          <p:cNvSpPr/>
          <p:nvPr>
            <p:ph idx="104"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Headings)" pitchFamily="34" charset="0"/>
                <a:ea typeface="Grandview Display (Headings)" pitchFamily="34" charset="-122"/>
                <a:cs typeface="Grandview Display (Headings)" pitchFamily="34" charset="-120"/>
              </a:defRPr>
            </a:lvl1pPr>
          </a:lstStyle>
          <a:p>
            <a:pPr algn="ctr" indent="0" marL="0">
              <a:buNone/>
            </a:pPr>
            <a:r>
              <a:rPr lang="en-US" sz="1200" dirty="0">
                <a:solidFill>
                  <a:srgbClr val="000000"/>
                </a:solidFill>
                <a:latin typeface="Grandview Display (Headings)" pitchFamily="34" charset="0"/>
                <a:ea typeface="Grandview Display (Headings)" pitchFamily="34" charset="-122"/>
                <a:cs typeface="Grandview Display (Headings)"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3127248" y="429768"/>
            <a:ext cx="8613648" cy="2075688"/>
          </a:xfrm>
          <a:prstGeom prst="rect">
            <a:avLst/>
          </a:prstGeom>
          <a:noFill/>
          <a:ln/>
        </p:spPr>
        <p:txBody>
          <a:bodyPr wrap="square" rtlCol="0"/>
          <a:lstStyle>
            <a:lvl1pPr algn="ctr"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ctr"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3127248" y="2514600"/>
            <a:ext cx="8247888" cy="3410712"/>
          </a:xfrm>
          <a:prstGeom prst="rect">
            <a:avLst/>
          </a:prstGeom>
          <a:noFill/>
          <a:ln/>
        </p:spPr>
        <p:txBody>
          <a:bodyPr wrap="square" rtlCol="0"/>
          <a:lstStyle>
            <a:lvl1pPr algn="ctr" indent="0" marL="0">
              <a:buNone/>
              <a:defRPr lang="en-US" sz="38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3800" dirty="0">
                <a:solidFill>
                  <a:srgbClr val="000000"/>
                </a:solidFill>
                <a:latin typeface="Grandview Display (Body)" pitchFamily="34" charset="0"/>
                <a:ea typeface="Grandview Display (Body)" pitchFamily="34" charset="-122"/>
                <a:cs typeface="Grandview Display (Body)" pitchFamily="34" charset="-120"/>
              </a:rPr>
              <a:t>Subtitle Placeholder</a:t>
            </a:r>
            <a:endParaRPr lang="en-US" sz="3800" dirty="0"/>
          </a:p>
        </p:txBody>
      </p:sp>
      <p:sp>
        <p:nvSpPr>
          <p:cNvPr id="4"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5" name="Text 1"/>
          <p:cNvSpPr/>
          <p:nvPr>
            <p:ph idx="103"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3346704" y="429768"/>
            <a:ext cx="8394192" cy="2075688"/>
          </a:xfrm>
          <a:prstGeom prst="rect">
            <a:avLst/>
          </a:prstGeom>
          <a:noFill/>
          <a:ln/>
        </p:spPr>
        <p:txBody>
          <a:bodyPr wrap="square" rtlCol="0"/>
          <a:lstStyle>
            <a:lvl1pPr algn="l" indent="0" marL="0">
              <a:buNone/>
              <a:defRPr lang="en-US" sz="50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5000" dirty="0"/>
          </a:p>
        </p:txBody>
      </p:sp>
      <p:sp>
        <p:nvSpPr>
          <p:cNvPr id="3" name="Text 0"/>
          <p:cNvSpPr/>
          <p:nvPr>
            <p:ph idx="101" type="body" hasCustomPrompt="1"/>
          </p:nvPr>
        </p:nvSpPr>
        <p:spPr>
          <a:xfrm>
            <a:off x="3346704" y="2514600"/>
            <a:ext cx="8028432" cy="3410712"/>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1800" dirty="0"/>
          </a:p>
        </p:txBody>
      </p:sp>
      <p:sp>
        <p:nvSpPr>
          <p:cNvPr id="4" name="Text 0"/>
          <p:cNvSpPr/>
          <p:nvPr>
            <p:ph idx="102" type="body" hasCustomPrompt="1"/>
          </p:nvPr>
        </p:nvSpPr>
        <p:spPr>
          <a:xfrm>
            <a:off x="1234440" y="2514600"/>
            <a:ext cx="4864608" cy="3410712"/>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1800" dirty="0"/>
          </a:p>
        </p:txBody>
      </p:sp>
      <p:sp>
        <p:nvSpPr>
          <p:cNvPr id="5" name="Text 0"/>
          <p:cNvSpPr/>
          <p:nvPr>
            <p:ph idx="103" type="body" hasCustomPrompt="1"/>
          </p:nvPr>
        </p:nvSpPr>
        <p:spPr>
          <a:xfrm>
            <a:off x="6190488" y="2514600"/>
            <a:ext cx="5184648" cy="3410712"/>
          </a:xfrm>
          <a:prstGeom prst="rect">
            <a:avLst/>
          </a:prstGeom>
          <a:noFill/>
          <a:ln/>
        </p:spPr>
        <p:txBody>
          <a:bodyPr wrap="square" rtlCol="0"/>
          <a:lstStyle>
            <a:lvl1pPr algn="l" indent="0" marL="0">
              <a:buNone/>
              <a:defRPr lang="en-US" sz="1800" dirty="0">
                <a:latin typeface="Grandview Display (Body)" pitchFamily="34" charset="0"/>
                <a:ea typeface="Grandview Display (Body)" pitchFamily="34" charset="-122"/>
                <a:cs typeface="Grandview Display (Body)" pitchFamily="34" charset="-120"/>
              </a:defRPr>
            </a:lvl1pPr>
          </a:lstStyle>
          <a:p>
            <a:pPr algn="l" indent="0" marL="0">
              <a:buNone/>
            </a:pPr>
            <a:endParaRPr lang="en-US" sz="1800" dirty="0"/>
          </a:p>
        </p:txBody>
      </p:sp>
      <p:sp>
        <p:nvSpPr>
          <p:cNvPr id="6"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7" name="Text 1"/>
          <p:cNvSpPr/>
          <p:nvPr>
            <p:ph idx="105"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p:nvPr>
            <p:ph idx="100" type="title" hasCustomPrompt="1"/>
          </p:nvPr>
        </p:nvSpPr>
        <p:spPr>
          <a:xfrm>
            <a:off x="502920" y="685800"/>
            <a:ext cx="9125712" cy="960120"/>
          </a:xfrm>
          <a:prstGeom prst="rect">
            <a:avLst/>
          </a:prstGeom>
          <a:noFill/>
          <a:ln/>
        </p:spPr>
        <p:txBody>
          <a:bodyPr wrap="square" rtlCol="0"/>
          <a:lstStyle>
            <a:lvl1pPr algn="l" indent="0" marL="0">
              <a:buNone/>
              <a:defRPr lang="en-US" sz="3600" b="1" dirty="0">
                <a:latin typeface="Grandview Display (Headings)" pitchFamily="34" charset="0"/>
                <a:ea typeface="Grandview Display (Headings)" pitchFamily="34" charset="-122"/>
                <a:cs typeface="Grandview Display (Headings)" pitchFamily="34" charset="-120"/>
              </a:defRPr>
            </a:lvl1pPr>
          </a:lstStyle>
          <a:p>
            <a:pPr algn="l" indent="0" marL="0">
              <a:buNone/>
            </a:pPr>
            <a:r>
              <a:rPr lang="en-US" sz="3600" b="1" dirty="0">
                <a:solidFill>
                  <a:srgbClr val="000000"/>
                </a:solidFill>
                <a:latin typeface="Grandview Display (Headings)" pitchFamily="34" charset="0"/>
                <a:ea typeface="Grandview Display (Headings)" pitchFamily="34" charset="-122"/>
                <a:cs typeface="Grandview Display (Headings)" pitchFamily="34" charset="-120"/>
              </a:rPr>
              <a:t>Title Placeholder</a:t>
            </a:r>
            <a:endParaRPr lang="en-US" sz="3600" dirty="0"/>
          </a:p>
        </p:txBody>
      </p:sp>
      <p:sp>
        <p:nvSpPr>
          <p:cNvPr id="3" name="Text 0"/>
          <p:cNvSpPr/>
          <p:nvPr>
            <p:ph idx="101" type="body" hasCustomPrompt="1"/>
          </p:nvPr>
        </p:nvSpPr>
        <p:spPr>
          <a:xfrm>
            <a:off x="685800" y="1527048"/>
            <a:ext cx="9125712" cy="4645152"/>
          </a:xfrm>
          <a:prstGeom prst="rect">
            <a:avLst/>
          </a:prstGeom>
          <a:noFill/>
          <a:ln/>
        </p:spPr>
        <p:txBody>
          <a:bodyPr wrap="square" rtlCol="0"/>
          <a:lstStyle>
            <a:lvl1pPr algn="l" indent="0" marL="0">
              <a:buNone/>
              <a:defRPr lang="en-US" sz="4000" dirty="0">
                <a:latin typeface="Grandview Display (Body)" pitchFamily="34" charset="0"/>
                <a:ea typeface="Grandview Display (Body)" pitchFamily="34" charset="-122"/>
                <a:cs typeface="Grandview Display (Body)" pitchFamily="34" charset="-120"/>
              </a:defRPr>
            </a:lvl1pPr>
          </a:lstStyle>
          <a:p>
            <a:pPr algn="l" indent="0" marL="0">
              <a:buNone/>
            </a:pPr>
            <a:r>
              <a:rPr lang="en-US" sz="4000" dirty="0">
                <a:solidFill>
                  <a:srgbClr val="000000"/>
                </a:solidFill>
                <a:latin typeface="Grandview Display (Body)" pitchFamily="34" charset="0"/>
                <a:ea typeface="Grandview Display (Body)" pitchFamily="34" charset="-122"/>
                <a:cs typeface="Grandview Display (Body)" pitchFamily="34" charset="-120"/>
              </a:rPr>
              <a:t>Subtitle Placeholder</a:t>
            </a:r>
            <a:endParaRPr lang="en-US" sz="4000" dirty="0"/>
          </a:p>
        </p:txBody>
      </p:sp>
      <p:sp>
        <p:nvSpPr>
          <p:cNvPr id="4" name="Text 0"/>
          <p:cNvSpPr/>
          <p:nvPr/>
        </p:nvSpPr>
        <p:spPr>
          <a:xfrm>
            <a:off x="9994392" y="6602197"/>
            <a:ext cx="2020824" cy="256032"/>
          </a:xfrm>
          <a:prstGeom prst="rect">
            <a:avLst/>
          </a:prstGeom>
          <a:noFill/>
          <a:ln/>
        </p:spPr>
        <p:txBody>
          <a:bodyPr wrap="square" rtlCol="0" anchor="ctr"/>
          <a:lstStyle/>
          <a:p>
            <a:pPr algn="r" indent="0" marL="0">
              <a:buNone/>
            </a:pPr>
            <a:r>
              <a:rPr lang="en-US" sz="1400" b="1" dirty="0">
                <a:solidFill>
                  <a:srgbClr val="F41C76"/>
                </a:solidFill>
                <a:latin typeface="Grandview Display (Body)" pitchFamily="34" charset="0"/>
                <a:ea typeface="Grandview Display (Body)" pitchFamily="34" charset="-122"/>
                <a:cs typeface="Grandview Display (Body)" pitchFamily="34" charset="-120"/>
              </a:rPr>
              <a:t>Made with Ai Flavoured</a:t>
            </a:r>
            <a:endParaRPr lang="en-US" sz="1400" dirty="0"/>
          </a:p>
        </p:txBody>
      </p:sp>
      <p:sp>
        <p:nvSpPr>
          <p:cNvPr id="5" name="Text 1"/>
          <p:cNvSpPr/>
          <p:nvPr>
            <p:ph idx="103" type="body" hasCustomPrompt="1"/>
          </p:nvPr>
        </p:nvSpPr>
        <p:spPr>
          <a:xfrm>
            <a:off x="457200" y="6537731"/>
            <a:ext cx="640080" cy="365760"/>
          </a:xfrm>
          <a:prstGeom prst="rect">
            <a:avLst/>
          </a:prstGeom>
          <a:noFill/>
          <a:ln/>
        </p:spPr>
        <p:txBody>
          <a:bodyPr wrap="square" rtlCol="0"/>
          <a:lstStyle>
            <a:lvl1pPr algn="ctr" indent="0" marL="0">
              <a:buNone/>
              <a:defRPr lang="en-US" sz="1200" dirty="0">
                <a:latin typeface="Grandview Display (Body)" pitchFamily="34" charset="0"/>
                <a:ea typeface="Grandview Display (Body)" pitchFamily="34" charset="-122"/>
                <a:cs typeface="Grandview Display (Body)" pitchFamily="34" charset="-120"/>
              </a:defRPr>
            </a:lvl1pP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image" Target="../media/image-11-2.jpg"/><Relationship Id="rId3" Type="http://schemas.openxmlformats.org/officeDocument/2006/relationships/image" Target="../media/image-11-3.jpg"/><Relationship Id="rId4" Type="http://schemas.openxmlformats.org/officeDocument/2006/relationships/image" Target="../media/image-11-4.jpg"/><Relationship Id="rId5" Type="http://schemas.openxmlformats.org/officeDocument/2006/relationships/slideLayout" Target="../slideLayouts/slideLayout12.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image" Target="../media/image-12-2.jp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image" Target="../media/image-13-2.jpg"/><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image" Target="../media/image-14-2.jp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image" Target="../media/image-15-2.jpg"/><Relationship Id="rId3" Type="http://schemas.openxmlformats.org/officeDocument/2006/relationships/slideLayout" Target="../slideLayouts/slideLayout1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4.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image" Target="../media/image-5-2.jpg"/><Relationship Id="rId3" Type="http://schemas.openxmlformats.org/officeDocument/2006/relationships/slideLayout" Target="../slideLayouts/slideLayout6.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5.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822960" y="822960"/>
            <a:ext cx="8037576" cy="5632704"/>
          </a:xfrm>
          <a:prstGeom prst="rect">
            <a:avLst/>
          </a:prstGeom>
          <a:noFill/>
          <a:ln/>
        </p:spPr>
        <p:txBody>
          <a:bodyPr wrap="square" rtlCol="0" anchor="b"/>
          <a:lstStyle/>
          <a:p>
            <a:pPr algn="l" indent="0" marL="0">
              <a:buNone/>
            </a:pPr>
            <a:r>
              <a:rPr lang="en-US" sz="4800" b="1" dirty="0">
                <a:solidFill>
                  <a:srgbClr val="000000"/>
                </a:solidFill>
                <a:latin typeface="Grandview Display (Headings)" pitchFamily="34" charset="0"/>
                <a:ea typeface="Grandview Display (Headings)" pitchFamily="34" charset="-122"/>
                <a:cs typeface="Grandview Display (Headings)" pitchFamily="34" charset="-120"/>
              </a:rPr>
              <a:t>AI Flavoured</a:t>
            </a:r>
            <a:endParaRPr lang="en-US" sz="4800" dirty="0"/>
          </a:p>
        </p:txBody>
      </p:sp>
      <p:sp>
        <p:nvSpPr>
          <p:cNvPr id="3" name="Text 1"/>
          <p:cNvSpPr/>
          <p:nvPr>
            <p:ph idx="102"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438912"/>
            <a:ext cx="10360152" cy="1097280"/>
          </a:xfrm>
          <a:prstGeom prst="rect">
            <a:avLst/>
          </a:prstGeom>
          <a:noFill/>
          <a:ln/>
        </p:spPr>
        <p:txBody>
          <a:bodyPr wrap="square" rtlCol="0" anchor="ctr"/>
          <a:lstStyle/>
          <a:p>
            <a:pPr algn="ctr" indent="0" marL="0">
              <a:buNone/>
            </a:pPr>
            <a:r>
              <a:rPr lang="en-US" sz="3200" b="1" dirty="0">
                <a:solidFill>
                  <a:srgbClr val="000000"/>
                </a:solidFill>
                <a:latin typeface="Grandview Display (Headings)" pitchFamily="34" charset="0"/>
                <a:ea typeface="Grandview Display (Headings)" pitchFamily="34" charset="-122"/>
                <a:cs typeface="Grandview Display (Headings)" pitchFamily="34" charset="-120"/>
              </a:rPr>
              <a:t>Core Functionalities</a:t>
            </a:r>
            <a:endParaRPr lang="en-US" sz="3200" dirty="0"/>
          </a:p>
        </p:txBody>
      </p:sp>
      <p:sp>
        <p:nvSpPr>
          <p:cNvPr id="3" name="Text 0"/>
          <p:cNvSpPr/>
          <p:nvPr>
            <p:ph idx="101" type="body" hasCustomPrompt="1"/>
          </p:nvPr>
        </p:nvSpPr>
        <p:spPr>
          <a:xfrm>
            <a:off x="658368" y="1581912"/>
            <a:ext cx="5029200" cy="914400"/>
          </a:xfrm>
          <a:prstGeom prst="rect">
            <a:avLst/>
          </a:prstGeom>
          <a:noFill/>
          <a:ln/>
        </p:spPr>
        <p:txBody>
          <a:bodyPr wrap="square" rtlCol="0" anchor="ctr"/>
          <a:lstStyle/>
          <a:p>
            <a:pPr algn="ctr"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Core Functionalities</a:t>
            </a:r>
            <a:endParaRPr lang="en-US" sz="2400" dirty="0"/>
          </a:p>
        </p:txBody>
      </p:sp>
      <p:sp>
        <p:nvSpPr>
          <p:cNvPr id="4" name="Text 0"/>
          <p:cNvSpPr/>
          <p:nvPr>
            <p:ph idx="102" type="body" hasCustomPrompt="1"/>
          </p:nvPr>
        </p:nvSpPr>
        <p:spPr>
          <a:xfrm>
            <a:off x="6583680" y="1581912"/>
            <a:ext cx="5029200" cy="914400"/>
          </a:xfrm>
          <a:prstGeom prst="rect">
            <a:avLst/>
          </a:prstGeom>
          <a:noFill/>
          <a:ln/>
        </p:spPr>
        <p:txBody>
          <a:bodyPr wrap="square" rtlCol="0" anchor="ctr"/>
          <a:lstStyle/>
          <a:p>
            <a:pPr algn="ctr"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Benefits</a:t>
            </a:r>
            <a:endParaRPr lang="en-US" sz="2400" dirty="0"/>
          </a:p>
        </p:txBody>
      </p:sp>
      <p:sp>
        <p:nvSpPr>
          <p:cNvPr id="5" name="Shape 3"/>
          <p:cNvSpPr/>
          <p:nvPr/>
        </p:nvSpPr>
        <p:spPr>
          <a:xfrm>
            <a:off x="4764024" y="1581912"/>
            <a:ext cx="2660904" cy="0"/>
          </a:xfrm>
          <a:prstGeom prst="line">
            <a:avLst/>
          </a:prstGeom>
          <a:solidFill>
            <a:srgbClr val="000000"/>
          </a:solidFill>
          <a:ln w="12700">
            <a:solidFill>
              <a:srgbClr val="000000"/>
            </a:solidFill>
            <a:prstDash val="solid"/>
          </a:ln>
        </p:spPr>
      </p:sp>
      <p:sp>
        <p:nvSpPr>
          <p:cNvPr id="6" name="Shape 4"/>
          <p:cNvSpPr/>
          <p:nvPr/>
        </p:nvSpPr>
        <p:spPr>
          <a:xfrm>
            <a:off x="6099048" y="2496312"/>
            <a:ext cx="0" cy="3648456"/>
          </a:xfrm>
          <a:prstGeom prst="line">
            <a:avLst/>
          </a:prstGeom>
          <a:solidFill>
            <a:srgbClr val="000000"/>
          </a:solidFill>
          <a:ln w="12700">
            <a:solidFill>
              <a:srgbClr val="000000"/>
            </a:solidFill>
            <a:prstDash val="solid"/>
          </a:ln>
        </p:spPr>
      </p:sp>
      <p:sp>
        <p:nvSpPr>
          <p:cNvPr id="7" name="Text 0"/>
          <p:cNvSpPr/>
          <p:nvPr>
            <p:ph idx="103" type="body" hasCustomPrompt="1"/>
          </p:nvPr>
        </p:nvSpPr>
        <p:spPr>
          <a:xfrm>
            <a:off x="731520" y="2633472"/>
            <a:ext cx="5358384" cy="3310128"/>
          </a:xfrm>
          <a:prstGeom prst="rect">
            <a:avLst/>
          </a:prstGeom>
          <a:noFill/>
          <a:ln/>
        </p:spPr>
        <p:txBody>
          <a:bodyPr wrap="square" rtlCol="0" anchor="t"/>
          <a:lstStyle/>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1. Intelligent Summarization</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2. Interactive Engagement</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3. Multilingual Support</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4. Personalized Learning Experiences</a:t>
            </a:r>
            <a:endParaRPr lang="en-US" sz="1800" dirty="0"/>
          </a:p>
        </p:txBody>
      </p:sp>
      <p:sp>
        <p:nvSpPr>
          <p:cNvPr id="8" name="Text 0"/>
          <p:cNvSpPr/>
          <p:nvPr>
            <p:ph idx="104" type="body" hasCustomPrompt="1"/>
          </p:nvPr>
        </p:nvSpPr>
        <p:spPr>
          <a:xfrm>
            <a:off x="6245352" y="2624328"/>
            <a:ext cx="5358384" cy="3310128"/>
          </a:xfrm>
          <a:prstGeom prst="rect">
            <a:avLst/>
          </a:prstGeom>
          <a:noFill/>
          <a:ln/>
        </p:spPr>
        <p:txBody>
          <a:bodyPr wrap="square" rtlCol="0" anchor="t"/>
          <a:lstStyle/>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1. Streamlines information retrieval</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2. Improves knowledge acquisition</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3. Fosters collaboration</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4. Enhances learning environments</a:t>
            </a:r>
            <a:endParaRPr lang="en-US" sz="1800" dirty="0"/>
          </a:p>
        </p:txBody>
      </p:sp>
      <p:sp>
        <p:nvSpPr>
          <p:cNvPr id="9" name="Text 1"/>
          <p:cNvSpPr/>
          <p:nvPr>
            <p:ph idx="106"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56616"/>
            <a:ext cx="10360152" cy="1078992"/>
          </a:xfrm>
          <a:prstGeom prst="rect">
            <a:avLst/>
          </a:prstGeom>
          <a:noFill/>
          <a:ln/>
        </p:spPr>
        <p:txBody>
          <a:bodyPr wrap="square" rtlCol="0" anchor="ctr"/>
          <a:lstStyle/>
          <a:p>
            <a:pPr algn="ctr" indent="0" marL="0">
              <a:buNone/>
            </a:pPr>
            <a:r>
              <a:rPr lang="en-US" sz="3600" b="1" dirty="0">
                <a:solidFill>
                  <a:srgbClr val="000000"/>
                </a:solidFill>
                <a:latin typeface="Grandview Display (Headings)" pitchFamily="34" charset="0"/>
                <a:ea typeface="Grandview Display (Headings)" pitchFamily="34" charset="-122"/>
                <a:cs typeface="Grandview Display (Headings)" pitchFamily="34" charset="-120"/>
              </a:rPr>
              <a:t>This is my First ai team</a:t>
            </a:r>
            <a:endParaRPr lang="en-US" sz="3600" dirty="0"/>
          </a:p>
        </p:txBody>
      </p:sp>
      <p:sp>
        <p:nvSpPr>
          <p:cNvPr id="3" name="Text 0"/>
          <p:cNvSpPr/>
          <p:nvPr>
            <p:ph idx="101" type="body" hasCustomPrompt="1"/>
          </p:nvPr>
        </p:nvSpPr>
        <p:spPr>
          <a:xfrm>
            <a:off x="548640" y="5394960"/>
            <a:ext cx="2916936" cy="914400"/>
          </a:xfrm>
          <a:prstGeom prst="rect">
            <a:avLst/>
          </a:prstGeom>
          <a:noFill/>
          <a:ln/>
        </p:spPr>
        <p:txBody>
          <a:bodyPr wrap="square" rtlCol="0" anchor="ctr"/>
          <a:lstStyle/>
          <a:p>
            <a:pPr algn="ctr" indent="0" marL="0">
              <a:buNone/>
            </a:pPr>
            <a:r>
              <a:rPr lang="en-US" sz="2000" dirty="0">
                <a:solidFill>
                  <a:srgbClr val="000000"/>
                </a:solidFill>
                <a:latin typeface="Grandview Display (Headings)" pitchFamily="34" charset="0"/>
                <a:ea typeface="Grandview Display (Headings)" pitchFamily="34" charset="-122"/>
                <a:cs typeface="Grandview Display (Headings)" pitchFamily="34" charset="-120"/>
              </a:rPr>
              <a:t>Sourav Sharma</a:t>
            </a:r>
            <a:endParaRPr lang="en-US" sz="2000" dirty="0"/>
          </a:p>
        </p:txBody>
      </p:sp>
      <p:sp>
        <p:nvSpPr>
          <p:cNvPr id="4" name="Text 0"/>
          <p:cNvSpPr/>
          <p:nvPr>
            <p:ph idx="103" type="body" hasCustomPrompt="1"/>
          </p:nvPr>
        </p:nvSpPr>
        <p:spPr>
          <a:xfrm>
            <a:off x="4590288" y="4636008"/>
            <a:ext cx="2916936" cy="914400"/>
          </a:xfrm>
          <a:prstGeom prst="rect">
            <a:avLst/>
          </a:prstGeom>
          <a:noFill/>
          <a:ln/>
        </p:spPr>
        <p:txBody>
          <a:bodyPr wrap="square" rtlCol="0" anchor="ctr"/>
          <a:lstStyle/>
          <a:p>
            <a:pPr algn="ctr" indent="0" marL="0">
              <a:buNone/>
            </a:pPr>
            <a:r>
              <a:rPr lang="en-US" sz="2000" dirty="0">
                <a:solidFill>
                  <a:srgbClr val="000000"/>
                </a:solidFill>
                <a:latin typeface="Grandview Display (Headings)" pitchFamily="34" charset="0"/>
                <a:ea typeface="Grandview Display (Headings)" pitchFamily="34" charset="-122"/>
                <a:cs typeface="Grandview Display (Headings)" pitchFamily="34" charset="-120"/>
              </a:rPr>
              <a:t>Sourav Sharma</a:t>
            </a:r>
            <a:endParaRPr lang="en-US" sz="2000" dirty="0"/>
          </a:p>
        </p:txBody>
      </p:sp>
      <p:sp>
        <p:nvSpPr>
          <p:cNvPr id="5" name="Text 0"/>
          <p:cNvSpPr/>
          <p:nvPr>
            <p:ph idx="105" type="body" hasCustomPrompt="1"/>
          </p:nvPr>
        </p:nvSpPr>
        <p:spPr>
          <a:xfrm>
            <a:off x="8631936" y="5458968"/>
            <a:ext cx="2916936" cy="914400"/>
          </a:xfrm>
          <a:prstGeom prst="rect">
            <a:avLst/>
          </a:prstGeom>
          <a:noFill/>
          <a:ln/>
        </p:spPr>
        <p:txBody>
          <a:bodyPr wrap="square" rtlCol="0" anchor="ctr"/>
          <a:lstStyle/>
          <a:p>
            <a:pPr algn="ctr" indent="0" marL="0">
              <a:buNone/>
            </a:pPr>
            <a:r>
              <a:rPr lang="en-US" sz="2000" dirty="0">
                <a:solidFill>
                  <a:srgbClr val="000000"/>
                </a:solidFill>
                <a:latin typeface="Grandview Display (Headings)" pitchFamily="34" charset="0"/>
                <a:ea typeface="Grandview Display (Headings)" pitchFamily="34" charset="-122"/>
                <a:cs typeface="Grandview Display (Headings)" pitchFamily="34" charset="-120"/>
              </a:rPr>
              <a:t>Sourav Sharma</a:t>
            </a:r>
            <a:endParaRPr lang="en-US" sz="2000" dirty="0"/>
          </a:p>
        </p:txBody>
      </p:sp>
      <p:sp>
        <p:nvSpPr>
          <p:cNvPr id="6" name="Shape 4"/>
          <p:cNvSpPr/>
          <p:nvPr/>
        </p:nvSpPr>
        <p:spPr>
          <a:xfrm>
            <a:off x="548640" y="2386584"/>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7" name="Shape 5"/>
          <p:cNvSpPr/>
          <p:nvPr/>
        </p:nvSpPr>
        <p:spPr>
          <a:xfrm>
            <a:off x="4636008" y="1517904"/>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8" name="Shape 6"/>
          <p:cNvSpPr/>
          <p:nvPr/>
        </p:nvSpPr>
        <p:spPr>
          <a:xfrm>
            <a:off x="8430768" y="2414016"/>
            <a:ext cx="3291840" cy="3282696"/>
          </a:xfrm>
          <a:prstGeom prst="rect">
            <a:avLst/>
          </a:prstGeom>
          <a:solidFill>
            <a:srgbClr val="1E1C1D"/>
          </a:solidFill>
          <a:ln/>
          <a:effectLst>
            <a:outerShdw sx="100000" sy="100000" kx="0" ky="0" algn="bl" rotWithShape="0" blurRad="228600" dist="25400" dir="2700000">
              <a:srgbClr val="1e1c1d">
                <a:alpha val="50000"/>
              </a:srgbClr>
            </a:outerShdw>
          </a:effectLst>
        </p:spPr>
      </p:sp>
      <p:pic>
        <p:nvPicPr>
          <p:cNvPr id="9" name="Image 0" descr="preencoded.png">    </p:cNvPr>
          <p:cNvPicPr>
            <a:picLocks noChangeAspect="1"/>
          </p:cNvPicPr>
          <p:nvPr>
            <p:ph idx="102" hasCustomPrompt="1"/>
          </p:nvPr>
        </p:nvPicPr>
        <p:blipFill>
          <a:blip r:embed="rId2"/>
          <a:stretch>
            <a:fillRect/>
          </a:stretch>
        </p:blipFill>
        <p:spPr>
          <a:xfrm>
            <a:off x="548640" y="2386584"/>
            <a:ext cx="3319272" cy="3319272"/>
          </a:xfrm>
          <a:prstGeom prst="rect">
            <a:avLst/>
          </a:prstGeom>
        </p:spPr>
      </p:pic>
      <p:pic>
        <p:nvPicPr>
          <p:cNvPr id="10" name="Image 1" descr="preencoded.png">    </p:cNvPr>
          <p:cNvPicPr>
            <a:picLocks noChangeAspect="1"/>
          </p:cNvPicPr>
          <p:nvPr>
            <p:ph idx="104" hasCustomPrompt="1"/>
          </p:nvPr>
        </p:nvPicPr>
        <p:blipFill>
          <a:blip r:embed="rId3"/>
          <a:stretch>
            <a:fillRect/>
          </a:stretch>
        </p:blipFill>
        <p:spPr>
          <a:xfrm>
            <a:off x="4636008" y="1517904"/>
            <a:ext cx="3319272" cy="3319272"/>
          </a:xfrm>
          <a:prstGeom prst="rect">
            <a:avLst/>
          </a:prstGeom>
        </p:spPr>
      </p:pic>
      <p:pic>
        <p:nvPicPr>
          <p:cNvPr id="11" name="Image 2" descr="preencoded.png">    </p:cNvPr>
          <p:cNvPicPr>
            <a:picLocks noChangeAspect="1"/>
          </p:cNvPicPr>
          <p:nvPr>
            <p:ph idx="106" hasCustomPrompt="1"/>
          </p:nvPr>
        </p:nvPicPr>
        <p:blipFill>
          <a:blip r:embed="rId4"/>
          <a:stretch>
            <a:fillRect/>
          </a:stretch>
        </p:blipFill>
        <p:spPr>
          <a:xfrm>
            <a:off x="8430768" y="2414016"/>
            <a:ext cx="3319272" cy="3291840"/>
          </a:xfrm>
          <a:prstGeom prst="rect">
            <a:avLst/>
          </a:prstGeom>
        </p:spPr>
      </p:pic>
      <p:sp>
        <p:nvSpPr>
          <p:cNvPr id="12" name="Text 1"/>
          <p:cNvSpPr/>
          <p:nvPr>
            <p:ph idx="108"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11</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768096" y="265176"/>
            <a:ext cx="10661904" cy="1527048"/>
          </a:xfrm>
          <a:prstGeom prst="rect">
            <a:avLst/>
          </a:prstGeom>
          <a:noFill/>
          <a:ln/>
        </p:spPr>
        <p:txBody>
          <a:bodyPr wrap="square" rtlCol="0" anchor="ct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Intelligent Summarization</a:t>
            </a:r>
            <a:endParaRPr lang="en-US" sz="5000" dirty="0"/>
          </a:p>
        </p:txBody>
      </p:sp>
      <p:sp>
        <p:nvSpPr>
          <p:cNvPr id="3" name="Text 0"/>
          <p:cNvSpPr/>
          <p:nvPr>
            <p:ph idx="101" type="body" hasCustomPrompt="1"/>
          </p:nvPr>
        </p:nvSpPr>
        <p:spPr>
          <a:xfrm>
            <a:off x="768096" y="3822192"/>
            <a:ext cx="4261104" cy="2121408"/>
          </a:xfrm>
          <a:prstGeom prst="rect">
            <a:avLst/>
          </a:prstGeom>
          <a:noFill/>
          <a:ln/>
        </p:spPr>
        <p:txBody>
          <a:bodyPr wrap="square" rtlCol="0" anchor="t"/>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1. AI Flavoured's summarization engine condenses complex documents into concise summaries. 
2. This feature helps users quickly grasp the essence of lengthy texts. 
</a:t>
            </a:r>
            <a:endParaRPr lang="en-US" sz="2000" dirty="0"/>
          </a:p>
        </p:txBody>
      </p:sp>
      <p:pic>
        <p:nvPicPr>
          <p:cNvPr id="4" name="Image 0" descr="public/darkThemeMoon/comparison.jpg">    </p:cNvPr>
          <p:cNvPicPr>
            <a:picLocks noChangeAspect="1"/>
          </p:cNvPicPr>
          <p:nvPr>
            <p:ph idx="103" hasCustomPrompt="1"/>
          </p:nvPr>
        </p:nvPicPr>
        <p:blipFill>
          <a:blip r:embed="rId2"/>
          <a:stretch>
            <a:fillRect/>
          </a:stretch>
        </p:blipFill>
        <p:spPr>
          <a:xfrm>
            <a:off x="5138928" y="1792224"/>
            <a:ext cx="6291072" cy="3977640"/>
          </a:xfrm>
          <a:prstGeom prst="rect">
            <a:avLst/>
          </a:prstGeom>
        </p:spPr>
      </p:pic>
      <p:sp>
        <p:nvSpPr>
          <p:cNvPr id="5" name="Text 0"/>
          <p:cNvSpPr/>
          <p:nvPr>
            <p:ph idx="102" type="body" hasCustomPrompt="1"/>
          </p:nvPr>
        </p:nvSpPr>
        <p:spPr>
          <a:xfrm>
            <a:off x="768096" y="2569464"/>
            <a:ext cx="4261104" cy="1234440"/>
          </a:xfrm>
          <a:prstGeom prst="rect">
            <a:avLst/>
          </a:prstGeom>
          <a:noFill/>
          <a:ln/>
        </p:spPr>
        <p:txBody>
          <a:bodyPr wrap="square" rtlCol="0" anchor="t"/>
          <a:lstStyle/>
          <a:p>
            <a:pPr algn="l"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Efficiently extract key insights from vast amounts of information.</a:t>
            </a:r>
            <a:endParaRPr lang="en-US" sz="2400" dirty="0"/>
          </a:p>
        </p:txBody>
      </p:sp>
      <p:sp>
        <p:nvSpPr>
          <p:cNvPr id="6" name="Text 1"/>
          <p:cNvSpPr/>
          <p:nvPr>
            <p:ph idx="105"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12</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768096" y="265176"/>
            <a:ext cx="10661904" cy="1527048"/>
          </a:xfrm>
          <a:prstGeom prst="rect">
            <a:avLst/>
          </a:prstGeom>
          <a:noFill/>
          <a:ln/>
        </p:spPr>
        <p:txBody>
          <a:bodyPr wrap="square" rtlCol="0" anchor="ct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Interactive Engagement</a:t>
            </a:r>
            <a:endParaRPr lang="en-US" sz="5000" dirty="0"/>
          </a:p>
        </p:txBody>
      </p:sp>
      <p:sp>
        <p:nvSpPr>
          <p:cNvPr id="3" name="Text 0"/>
          <p:cNvSpPr/>
          <p:nvPr>
            <p:ph idx="101" type="body" hasCustomPrompt="1"/>
          </p:nvPr>
        </p:nvSpPr>
        <p:spPr>
          <a:xfrm>
            <a:off x="768096" y="3822192"/>
            <a:ext cx="4261104" cy="2121408"/>
          </a:xfrm>
          <a:prstGeom prst="rect">
            <a:avLst/>
          </a:prstGeom>
          <a:noFill/>
          <a:ln/>
        </p:spPr>
        <p:txBody>
          <a:bodyPr wrap="square" rtlCol="0" anchor="t"/>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1. The platform offers interactive communication features to enhance user engagement. 
2. Users can interact with the content, ask questions, and receive instant feedback. 
</a:t>
            </a:r>
            <a:endParaRPr lang="en-US" sz="2000" dirty="0"/>
          </a:p>
        </p:txBody>
      </p:sp>
      <p:pic>
        <p:nvPicPr>
          <p:cNvPr id="4" name="Image 0" descr="public/darkThemeMoon/comparison.jpg">    </p:cNvPr>
          <p:cNvPicPr>
            <a:picLocks noChangeAspect="1"/>
          </p:cNvPicPr>
          <p:nvPr>
            <p:ph idx="103" hasCustomPrompt="1"/>
          </p:nvPr>
        </p:nvPicPr>
        <p:blipFill>
          <a:blip r:embed="rId2"/>
          <a:stretch>
            <a:fillRect/>
          </a:stretch>
        </p:blipFill>
        <p:spPr>
          <a:xfrm>
            <a:off x="5138928" y="1792224"/>
            <a:ext cx="6291072" cy="3977640"/>
          </a:xfrm>
          <a:prstGeom prst="rect">
            <a:avLst/>
          </a:prstGeom>
        </p:spPr>
      </p:pic>
      <p:sp>
        <p:nvSpPr>
          <p:cNvPr id="5" name="Text 0"/>
          <p:cNvSpPr/>
          <p:nvPr>
            <p:ph idx="102" type="body" hasCustomPrompt="1"/>
          </p:nvPr>
        </p:nvSpPr>
        <p:spPr>
          <a:xfrm>
            <a:off x="768096" y="2569464"/>
            <a:ext cx="4261104" cy="1234440"/>
          </a:xfrm>
          <a:prstGeom prst="rect">
            <a:avLst/>
          </a:prstGeom>
          <a:noFill/>
          <a:ln/>
        </p:spPr>
        <p:txBody>
          <a:bodyPr wrap="square" rtlCol="0" anchor="t"/>
          <a:lstStyle/>
          <a:p>
            <a:pPr algn="l"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Foster a more engaging and interactive learning experience.</a:t>
            </a:r>
            <a:endParaRPr lang="en-US" sz="2400" dirty="0"/>
          </a:p>
        </p:txBody>
      </p:sp>
      <p:sp>
        <p:nvSpPr>
          <p:cNvPr id="6" name="Text 1"/>
          <p:cNvSpPr/>
          <p:nvPr>
            <p:ph idx="105"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13</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768096" y="265176"/>
            <a:ext cx="10661904" cy="1527048"/>
          </a:xfrm>
          <a:prstGeom prst="rect">
            <a:avLst/>
          </a:prstGeom>
          <a:noFill/>
          <a:ln/>
        </p:spPr>
        <p:txBody>
          <a:bodyPr wrap="square" rtlCol="0" anchor="ct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Multilingual Support</a:t>
            </a:r>
            <a:endParaRPr lang="en-US" sz="5000" dirty="0"/>
          </a:p>
        </p:txBody>
      </p:sp>
      <p:sp>
        <p:nvSpPr>
          <p:cNvPr id="3" name="Text 0"/>
          <p:cNvSpPr/>
          <p:nvPr>
            <p:ph idx="101" type="body" hasCustomPrompt="1"/>
          </p:nvPr>
        </p:nvSpPr>
        <p:spPr>
          <a:xfrm>
            <a:off x="768096" y="3822192"/>
            <a:ext cx="4261104" cy="2121408"/>
          </a:xfrm>
          <a:prstGeom prst="rect">
            <a:avLst/>
          </a:prstGeom>
          <a:noFill/>
          <a:ln/>
        </p:spPr>
        <p:txBody>
          <a:bodyPr wrap="square" rtlCol="0" anchor="t"/>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1. AI Flavoured supports multiple languages, breaking down language barriers. 
2. This feature ensures accessibility for a global audience. 
</a:t>
            </a:r>
            <a:endParaRPr lang="en-US" sz="2000" dirty="0"/>
          </a:p>
        </p:txBody>
      </p:sp>
      <p:pic>
        <p:nvPicPr>
          <p:cNvPr id="4" name="Image 0" descr="public/darkThemeMoon/comparison.jpg">    </p:cNvPr>
          <p:cNvPicPr>
            <a:picLocks noChangeAspect="1"/>
          </p:cNvPicPr>
          <p:nvPr>
            <p:ph idx="103" hasCustomPrompt="1"/>
          </p:nvPr>
        </p:nvPicPr>
        <p:blipFill>
          <a:blip r:embed="rId2"/>
          <a:stretch>
            <a:fillRect/>
          </a:stretch>
        </p:blipFill>
        <p:spPr>
          <a:xfrm>
            <a:off x="5138928" y="1792224"/>
            <a:ext cx="6291072" cy="3977640"/>
          </a:xfrm>
          <a:prstGeom prst="rect">
            <a:avLst/>
          </a:prstGeom>
        </p:spPr>
      </p:pic>
      <p:sp>
        <p:nvSpPr>
          <p:cNvPr id="5" name="Text 0"/>
          <p:cNvSpPr/>
          <p:nvPr>
            <p:ph idx="102" type="body" hasCustomPrompt="1"/>
          </p:nvPr>
        </p:nvSpPr>
        <p:spPr>
          <a:xfrm>
            <a:off x="768096" y="2569464"/>
            <a:ext cx="4261104" cy="1234440"/>
          </a:xfrm>
          <a:prstGeom prst="rect">
            <a:avLst/>
          </a:prstGeom>
          <a:noFill/>
          <a:ln/>
        </p:spPr>
        <p:txBody>
          <a:bodyPr wrap="square" rtlCol="0" anchor="t"/>
          <a:lstStyle/>
          <a:p>
            <a:pPr algn="l"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Promote inclusivity and accessibility in document comprehension.</a:t>
            </a:r>
            <a:endParaRPr lang="en-US" sz="2400" dirty="0"/>
          </a:p>
        </p:txBody>
      </p:sp>
      <p:sp>
        <p:nvSpPr>
          <p:cNvPr id="6" name="Text 1"/>
          <p:cNvSpPr/>
          <p:nvPr>
            <p:ph idx="105"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14</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768096" y="265176"/>
            <a:ext cx="10661904" cy="1527048"/>
          </a:xfrm>
          <a:prstGeom prst="rect">
            <a:avLst/>
          </a:prstGeom>
          <a:noFill/>
          <a:ln/>
        </p:spPr>
        <p:txBody>
          <a:bodyPr wrap="square" rtlCol="0" anchor="ct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Personalized Learning Experiences</a:t>
            </a:r>
            <a:endParaRPr lang="en-US" sz="5000" dirty="0"/>
          </a:p>
        </p:txBody>
      </p:sp>
      <p:sp>
        <p:nvSpPr>
          <p:cNvPr id="3" name="Text 0"/>
          <p:cNvSpPr/>
          <p:nvPr>
            <p:ph idx="101" type="body" hasCustomPrompt="1"/>
          </p:nvPr>
        </p:nvSpPr>
        <p:spPr>
          <a:xfrm>
            <a:off x="768096" y="3822192"/>
            <a:ext cx="4261104" cy="2121408"/>
          </a:xfrm>
          <a:prstGeom prst="rect">
            <a:avLst/>
          </a:prstGeom>
          <a:noFill/>
          <a:ln/>
        </p:spPr>
        <p:txBody>
          <a:bodyPr wrap="square" rtlCol="0" anchor="t"/>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1. The platform offers personalized learning experiences tailored to individual needs. 
2. Users receive recommendations and insights based on their preferences and learning patterns. 
</a:t>
            </a:r>
            <a:endParaRPr lang="en-US" sz="2000" dirty="0"/>
          </a:p>
        </p:txBody>
      </p:sp>
      <p:pic>
        <p:nvPicPr>
          <p:cNvPr id="4" name="Image 0" descr="public/darkThemeMoon/comparison.jpg">    </p:cNvPr>
          <p:cNvPicPr>
            <a:picLocks noChangeAspect="1"/>
          </p:cNvPicPr>
          <p:nvPr>
            <p:ph idx="103" hasCustomPrompt="1"/>
          </p:nvPr>
        </p:nvPicPr>
        <p:blipFill>
          <a:blip r:embed="rId2"/>
          <a:stretch>
            <a:fillRect/>
          </a:stretch>
        </p:blipFill>
        <p:spPr>
          <a:xfrm>
            <a:off x="5138928" y="1792224"/>
            <a:ext cx="6291072" cy="3977640"/>
          </a:xfrm>
          <a:prstGeom prst="rect">
            <a:avLst/>
          </a:prstGeom>
        </p:spPr>
      </p:pic>
      <p:sp>
        <p:nvSpPr>
          <p:cNvPr id="5" name="Text 0"/>
          <p:cNvSpPr/>
          <p:nvPr>
            <p:ph idx="102" type="body" hasCustomPrompt="1"/>
          </p:nvPr>
        </p:nvSpPr>
        <p:spPr>
          <a:xfrm>
            <a:off x="768096" y="2569464"/>
            <a:ext cx="4261104" cy="1234440"/>
          </a:xfrm>
          <a:prstGeom prst="rect">
            <a:avLst/>
          </a:prstGeom>
          <a:noFill/>
          <a:ln/>
        </p:spPr>
        <p:txBody>
          <a:bodyPr wrap="square" rtlCol="0" anchor="t"/>
          <a:lstStyle/>
          <a:p>
            <a:pPr algn="l" indent="0" marL="0">
              <a:buNone/>
            </a:pPr>
            <a:r>
              <a:rPr lang="en-US" sz="2400" b="1" dirty="0">
                <a:solidFill>
                  <a:srgbClr val="000000"/>
                </a:solidFill>
                <a:latin typeface="Grandview Display (Body)" pitchFamily="34" charset="0"/>
                <a:ea typeface="Grandview Display (Body)" pitchFamily="34" charset="-122"/>
                <a:cs typeface="Grandview Display (Body)" pitchFamily="34" charset="-120"/>
              </a:rPr>
              <a:t>Enhance learning outcomes through personalized content.</a:t>
            </a:r>
            <a:endParaRPr lang="en-US" sz="2400" dirty="0"/>
          </a:p>
        </p:txBody>
      </p:sp>
      <p:sp>
        <p:nvSpPr>
          <p:cNvPr id="6" name="Text 1"/>
          <p:cNvSpPr/>
          <p:nvPr>
            <p:ph idx="105"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15</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3346704" y="429768"/>
            <a:ext cx="8394192" cy="2075688"/>
          </a:xfrm>
          <a:prstGeom prst="rect">
            <a:avLst/>
          </a:prstGeom>
          <a:noFill/>
          <a:ln/>
        </p:spPr>
        <p:txBody>
          <a:bodyPr wrap="square" rtlCol="0" anchor="ct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Technical Aspects and Benefits</a:t>
            </a:r>
            <a:endParaRPr lang="en-US" sz="5000" dirty="0"/>
          </a:p>
        </p:txBody>
      </p:sp>
      <p:sp>
        <p:nvSpPr>
          <p:cNvPr id="3" name="Text 0"/>
          <p:cNvSpPr/>
          <p:nvPr>
            <p:ph idx="101" type="body" hasCustomPrompt="1"/>
          </p:nvPr>
        </p:nvSpPr>
        <p:spPr>
          <a:xfrm>
            <a:off x="3346704" y="2514600"/>
            <a:ext cx="8028432" cy="3410712"/>
          </a:xfrm>
          <a:prstGeom prst="rect">
            <a:avLst/>
          </a:prstGeom>
          <a:noFill/>
          <a:ln/>
        </p:spPr>
        <p:txBody>
          <a:bodyPr wrap="square" rtlCol="0" anchor="t"/>
          <a:lstStyle/>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800" dirty="0"/>
          </a:p>
        </p:txBody>
      </p:sp>
      <p:sp>
        <p:nvSpPr>
          <p:cNvPr id="4" name="Text 1"/>
          <p:cNvSpPr/>
          <p:nvPr>
            <p:ph idx="105"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16</a:t>
            </a:r>
            <a:endParaRPr lang="en-US" sz="1200" dirty="0"/>
          </a:p>
        </p:txBody>
      </p:sp>
      <p:sp>
        <p:nvSpPr>
          <p:cNvPr id="5" name="Text 0"/>
          <p:cNvSpPr/>
          <p:nvPr>
            <p:ph idx="102" type="body" hasCustomPrompt="1"/>
          </p:nvPr>
        </p:nvSpPr>
        <p:spPr>
          <a:xfrm>
            <a:off x="1234440" y="2514600"/>
            <a:ext cx="4864608" cy="3410712"/>
          </a:xfrm>
          <a:prstGeom prst="rect">
            <a:avLst/>
          </a:prstGeom>
          <a:noFill/>
          <a:ln/>
        </p:spPr>
        <p:txBody>
          <a:bodyPr wrap="square" lIns="2540" tIns="2540" rIns="2540" bIns="2540" rtlCol="0" anchor="t"/>
          <a:lstStyle/>
          <a:p>
            <a:pPr algn="l" indent="0" marL="0">
              <a:buNone/>
            </a:pPr>
            <a:endParaRPr lang="en-US" sz="1800" dirty="0"/>
          </a:p>
        </p:txBody>
      </p:sp>
      <p:sp>
        <p:nvSpPr>
          <p:cNvPr id="6" name="Text 0"/>
          <p:cNvSpPr/>
          <p:nvPr>
            <p:ph idx="103" type="body" hasCustomPrompt="1"/>
          </p:nvPr>
        </p:nvSpPr>
        <p:spPr>
          <a:xfrm>
            <a:off x="6190488" y="2514600"/>
            <a:ext cx="5184648" cy="3410712"/>
          </a:xfrm>
          <a:prstGeom prst="rect">
            <a:avLst/>
          </a:prstGeom>
          <a:noFill/>
          <a:ln/>
        </p:spPr>
        <p:txBody>
          <a:bodyPr wrap="square" rtlCol="0" anchor="t"/>
          <a:lstStyle/>
          <a:p>
            <a:pPr algn="l" indent="0" marL="0">
              <a:buNone/>
            </a:pP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3127248" y="429768"/>
            <a:ext cx="8613648" cy="2075688"/>
          </a:xfrm>
          <a:prstGeom prst="rect">
            <a:avLst/>
          </a:prstGeom>
          <a:noFill/>
          <a:ln/>
        </p:spPr>
        <p:txBody>
          <a:bodyPr wrap="square" rtlCol="0" anchor="ctr">
            <a:normAutofit/>
          </a:bodyPr>
          <a:lstStyle/>
          <a:p>
            <a:pPr algn="ctr"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Thank You</a:t>
            </a:r>
            <a:endParaRPr lang="en-US" sz="5000" dirty="0"/>
          </a:p>
        </p:txBody>
      </p:sp>
      <p:sp>
        <p:nvSpPr>
          <p:cNvPr id="3" name="Text 0"/>
          <p:cNvSpPr/>
          <p:nvPr>
            <p:ph idx="101" type="body" hasCustomPrompt="1"/>
          </p:nvPr>
        </p:nvSpPr>
        <p:spPr>
          <a:xfrm>
            <a:off x="3127248" y="2514600"/>
            <a:ext cx="8247888" cy="3410712"/>
          </a:xfrm>
          <a:prstGeom prst="rect">
            <a:avLst/>
          </a:prstGeom>
          <a:noFill/>
          <a:ln/>
        </p:spPr>
        <p:txBody>
          <a:bodyPr wrap="square" rtlCol="0" anchor="ctr"/>
          <a:lstStyle/>
          <a:p>
            <a:pPr algn="ctr" indent="0" marL="0">
              <a:buNone/>
            </a:pPr>
            <a:r>
              <a:rPr lang="en-US" sz="3800" dirty="0">
                <a:solidFill>
                  <a:srgbClr val="000000"/>
                </a:solidFill>
                <a:latin typeface="Grandview Display (Body)" pitchFamily="34" charset="0"/>
                <a:ea typeface="Grandview Display (Body)" pitchFamily="34" charset="-122"/>
                <a:cs typeface="Grandview Display (Body)" pitchFamily="34" charset="-120"/>
              </a:rPr>
              <a:t>Thank you for your attention. We hope AI Flavoured will revolutionize your document comprehension and learning experience.</a:t>
            </a:r>
            <a:endParaRPr lang="en-US" sz="3800" dirty="0"/>
          </a:p>
        </p:txBody>
      </p:sp>
      <p:sp>
        <p:nvSpPr>
          <p:cNvPr id="4" name="Text 1"/>
          <p:cNvSpPr/>
          <p:nvPr>
            <p:ph idx="103"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17</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768096" y="374904"/>
            <a:ext cx="7214616" cy="2139696"/>
          </a:xfrm>
          <a:prstGeom prst="rect">
            <a:avLst/>
          </a:prstGeom>
          <a:noFill/>
          <a:ln/>
        </p:spPr>
        <p:txBody>
          <a:bodyPr wrap="square" rtlCol="0" anchor="b"/>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Agenda</a:t>
            </a:r>
            <a:endParaRPr lang="en-US" sz="5000" dirty="0"/>
          </a:p>
        </p:txBody>
      </p:sp>
      <p:sp>
        <p:nvSpPr>
          <p:cNvPr id="3" name="Text 0"/>
          <p:cNvSpPr/>
          <p:nvPr>
            <p:ph idx="101" type="body" hasCustomPrompt="1"/>
          </p:nvPr>
        </p:nvSpPr>
        <p:spPr>
          <a:xfrm>
            <a:off x="768096" y="2523744"/>
            <a:ext cx="6455664" cy="4498848"/>
          </a:xfrm>
          <a:prstGeom prst="rect">
            <a:avLst/>
          </a:prstGeom>
          <a:noFill/>
          <a:ln/>
        </p:spPr>
        <p:txBody>
          <a:bodyPr wrap="square" rtlCol="0" anchor="t"/>
          <a:lstStyle/>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1. Introduction to AI Flavoured</a:t>
            </a:r>
            <a:endParaRPr lang="en-US" sz="2400" dirty="0"/>
          </a:p>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2. Project Overview</a:t>
            </a:r>
            <a:endParaRPr lang="en-US" sz="2400" dirty="0"/>
          </a:p>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3. Core Functionalities</a:t>
            </a:r>
            <a:endParaRPr lang="en-US" sz="2400" dirty="0"/>
          </a:p>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4. Intelligent Summarization</a:t>
            </a:r>
            <a:endParaRPr lang="en-US" sz="2400" dirty="0"/>
          </a:p>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5. Interactive Engagement</a:t>
            </a:r>
            <a:endParaRPr lang="en-US" sz="2400" dirty="0"/>
          </a:p>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6. Multilingual Support</a:t>
            </a:r>
            <a:endParaRPr lang="en-US" sz="2400" dirty="0"/>
          </a:p>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7. Personalized Learning Experiences</a:t>
            </a:r>
            <a:endParaRPr lang="en-US" sz="2400" dirty="0"/>
          </a:p>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8. Technical Aspects and Benefits</a:t>
            </a:r>
            <a:endParaRPr lang="en-US" sz="2400" dirty="0"/>
          </a:p>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9. Future Scopes</a:t>
            </a:r>
            <a:endParaRPr lang="en-US" sz="2400" dirty="0"/>
          </a:p>
          <a:p>
            <a:pPr algn="l" indent="0" marL="0">
              <a:buNone/>
            </a:pPr>
            <a:r>
              <a:rPr lang="en-US" sz="2400" dirty="0">
                <a:solidFill>
                  <a:srgbClr val="000000"/>
                </a:solidFill>
                <a:latin typeface="Grandview Display (Body)" pitchFamily="34" charset="0"/>
                <a:ea typeface="Grandview Display (Body)" pitchFamily="34" charset="-122"/>
                <a:cs typeface="Grandview Display (Body)" pitchFamily="34" charset="-120"/>
              </a:rPr>
              <a:t>10. Thank You</a:t>
            </a:r>
            <a:endParaRPr lang="en-US" sz="2400" dirty="0"/>
          </a:p>
        </p:txBody>
      </p:sp>
      <p:sp>
        <p:nvSpPr>
          <p:cNvPr id="4" name="Text 1"/>
          <p:cNvSpPr/>
          <p:nvPr>
            <p:ph idx="103"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3346704" y="429768"/>
            <a:ext cx="8394192" cy="2075688"/>
          </a:xfrm>
          <a:prstGeom prst="rect">
            <a:avLst/>
          </a:prstGeom>
          <a:noFill/>
          <a:ln/>
        </p:spPr>
        <p:txBody>
          <a:bodyPr wrap="square" rtlCol="0" anchor="ct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Content List</a:t>
            </a:r>
            <a:endParaRPr lang="en-US" sz="5000" dirty="0"/>
          </a:p>
        </p:txBody>
      </p:sp>
      <p:sp>
        <p:nvSpPr>
          <p:cNvPr id="3" name="Text 0"/>
          <p:cNvSpPr/>
          <p:nvPr>
            <p:ph idx="101" type="body" hasCustomPrompt="1"/>
          </p:nvPr>
        </p:nvSpPr>
        <p:spPr>
          <a:xfrm>
            <a:off x="3346704" y="2514600"/>
            <a:ext cx="8028432" cy="3410712"/>
          </a:xfrm>
          <a:prstGeom prst="rect">
            <a:avLst/>
          </a:prstGeom>
          <a:noFill/>
          <a:ln/>
        </p:spPr>
        <p:txBody>
          <a:bodyPr wrap="square" rtlCol="0" anchor="t"/>
          <a:lstStyle/>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1. Introduction to AI Flavoured</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2. Project Overview</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3. Core Functionalities</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4. Intelligent Summarization</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5. Interactive Engagement</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6. Multilingual Support</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7. Personalized Learning Experiences</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8. Technical Aspects and Benefits</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9. Future Scopes</a:t>
            </a:r>
            <a:endParaRPr lang="en-US" sz="1800" dirty="0"/>
          </a:p>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10. Thank You</a:t>
            </a:r>
            <a:endParaRPr lang="en-US" sz="1800" dirty="0"/>
          </a:p>
        </p:txBody>
      </p:sp>
      <p:sp>
        <p:nvSpPr>
          <p:cNvPr id="4" name="Text 1"/>
          <p:cNvSpPr/>
          <p:nvPr>
            <p:ph idx="105"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3</a:t>
            </a:r>
            <a:endParaRPr lang="en-US" sz="1200" dirty="0"/>
          </a:p>
        </p:txBody>
      </p:sp>
      <p:sp>
        <p:nvSpPr>
          <p:cNvPr id="5" name="Text 0"/>
          <p:cNvSpPr/>
          <p:nvPr>
            <p:ph idx="102" type="body" hasCustomPrompt="1"/>
          </p:nvPr>
        </p:nvSpPr>
        <p:spPr>
          <a:xfrm>
            <a:off x="1234440" y="2514600"/>
            <a:ext cx="4864608" cy="3410712"/>
          </a:xfrm>
          <a:prstGeom prst="rect">
            <a:avLst/>
          </a:prstGeom>
          <a:noFill/>
          <a:ln/>
        </p:spPr>
        <p:txBody>
          <a:bodyPr wrap="square" lIns="2540" tIns="2540" rIns="2540" bIns="2540" rtlCol="0" anchor="t"/>
          <a:lstStyle/>
          <a:p>
            <a:pPr algn="l" indent="0" marL="0">
              <a:buNone/>
            </a:pPr>
            <a:endParaRPr lang="en-US" sz="1800" dirty="0"/>
          </a:p>
        </p:txBody>
      </p:sp>
      <p:sp>
        <p:nvSpPr>
          <p:cNvPr id="6" name="Text 0"/>
          <p:cNvSpPr/>
          <p:nvPr>
            <p:ph idx="103" type="body" hasCustomPrompt="1"/>
          </p:nvPr>
        </p:nvSpPr>
        <p:spPr>
          <a:xfrm>
            <a:off x="6190488" y="2514600"/>
            <a:ext cx="5184648" cy="3410712"/>
          </a:xfrm>
          <a:prstGeom prst="rect">
            <a:avLst/>
          </a:prstGeom>
          <a:noFill/>
          <a:ln/>
        </p:spPr>
        <p:txBody>
          <a:bodyPr wrap="square" rtlCol="0" anchor="t"/>
          <a:lstStyle/>
          <a:p>
            <a:pPr algn="l" indent="0" marL="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502920" y="685800"/>
            <a:ext cx="9125712" cy="960120"/>
          </a:xfrm>
          <a:prstGeom prst="rect">
            <a:avLst/>
          </a:prstGeom>
          <a:noFill/>
          <a:ln/>
        </p:spPr>
        <p:txBody>
          <a:bodyPr wrap="square" rtlCol="0" anchor="ctr"/>
          <a:lstStyle/>
          <a:p>
            <a:pPr algn="l" indent="0" marL="0">
              <a:buNone/>
            </a:pPr>
            <a:r>
              <a:rPr lang="en-US" sz="3600" b="1" dirty="0">
                <a:solidFill>
                  <a:srgbClr val="000000"/>
                </a:solidFill>
                <a:latin typeface="Grandview Display (Headings)" pitchFamily="34" charset="0"/>
                <a:ea typeface="Grandview Display (Headings)" pitchFamily="34" charset="-122"/>
                <a:cs typeface="Grandview Display (Headings)" pitchFamily="34" charset="-120"/>
              </a:rPr>
              <a:t>Introduction to AI Flavoured</a:t>
            </a:r>
            <a:endParaRPr lang="en-US" sz="3600" dirty="0"/>
          </a:p>
        </p:txBody>
      </p:sp>
      <p:sp>
        <p:nvSpPr>
          <p:cNvPr id="3" name="Text 0"/>
          <p:cNvSpPr/>
          <p:nvPr>
            <p:ph idx="101" type="body" hasCustomPrompt="1"/>
          </p:nvPr>
        </p:nvSpPr>
        <p:spPr>
          <a:xfrm>
            <a:off x="685800" y="1527048"/>
            <a:ext cx="9125712" cy="4645152"/>
          </a:xfrm>
          <a:prstGeom prst="rect">
            <a:avLst/>
          </a:prstGeom>
          <a:noFill/>
          <a:ln/>
        </p:spPr>
        <p:txBody>
          <a:bodyPr wrap="square" rtlCol="0" anchor="b"/>
          <a:lstStyle/>
          <a:p>
            <a:pPr algn="l" indent="0" marL="0">
              <a:buNone/>
            </a:pPr>
            <a:r>
              <a:rPr lang="en-US" sz="4000" dirty="0">
                <a:solidFill>
                  <a:srgbClr val="000000"/>
                </a:solidFill>
                <a:latin typeface="Grandview Display (Body)" pitchFamily="34" charset="0"/>
                <a:ea typeface="Grandview Display (Body)" pitchFamily="34" charset="-122"/>
                <a:cs typeface="Grandview Display (Body)" pitchFamily="34" charset="-120"/>
              </a:rPr>
              <a:t>AI Flavoured empowers users to efficiently extract insights from written content.</a:t>
            </a:r>
            <a:endParaRPr lang="en-US" sz="4000" dirty="0"/>
          </a:p>
        </p:txBody>
      </p:sp>
      <p:sp>
        <p:nvSpPr>
          <p:cNvPr id="4" name="Text 1"/>
          <p:cNvSpPr/>
          <p:nvPr>
            <p:ph idx="103"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1" type="title" hasCustomPrompt="1"/>
          </p:nvPr>
        </p:nvSpPr>
        <p:spPr>
          <a:xfrm>
            <a:off x="6894576" y="173736"/>
            <a:ext cx="4352544" cy="2203704"/>
          </a:xfrm>
          <a:prstGeom prst="rect">
            <a:avLst/>
          </a:prstGeom>
          <a:noFill/>
          <a:ln/>
        </p:spPr>
        <p:txBody>
          <a:bodyPr wrap="square" rtlCol="0" anchor="ctr"/>
          <a:lstStyle/>
          <a:p>
            <a:pPr algn="ctr" indent="0" marL="0">
              <a:buNone/>
            </a:pPr>
            <a:r>
              <a:rPr lang="en-US" sz="3200" b="1" dirty="0">
                <a:solidFill>
                  <a:srgbClr val="000000"/>
                </a:solidFill>
                <a:latin typeface="Grandview Display (Headings)" pitchFamily="34" charset="0"/>
                <a:ea typeface="Grandview Display (Headings)" pitchFamily="34" charset="-122"/>
                <a:cs typeface="Grandview Display (Headings)" pitchFamily="34" charset="-120"/>
              </a:rPr>
              <a:t>Project Overview</a:t>
            </a:r>
            <a:endParaRPr lang="en-US" sz="3200" dirty="0"/>
          </a:p>
        </p:txBody>
      </p:sp>
      <p:sp>
        <p:nvSpPr>
          <p:cNvPr id="3" name="Text 0"/>
          <p:cNvSpPr/>
          <p:nvPr>
            <p:ph idx="102" type="body" hasCustomPrompt="1"/>
          </p:nvPr>
        </p:nvSpPr>
        <p:spPr>
          <a:xfrm>
            <a:off x="6894576" y="3108960"/>
            <a:ext cx="4370832" cy="3026664"/>
          </a:xfrm>
          <a:prstGeom prst="rect">
            <a:avLst/>
          </a:prstGeom>
          <a:noFill/>
          <a:ln/>
        </p:spPr>
        <p:txBody>
          <a:bodyPr wrap="square" lIns="2540" tIns="2540" rIns="2540" bIns="2540" rtlCol="0" anchor="ctr"/>
          <a:lstStyle/>
          <a:p>
            <a:pPr algn="ctr" indent="0" marL="0">
              <a:buNone/>
            </a:pPr>
            <a:r>
              <a:rPr lang="en-US" sz="2000" dirty="0">
                <a:solidFill>
                  <a:srgbClr val="000000"/>
                </a:solidFill>
                <a:latin typeface="Grandview Display (Headings)" pitchFamily="34" charset="0"/>
                <a:ea typeface="Grandview Display (Headings)" pitchFamily="34" charset="-122"/>
                <a:cs typeface="Grandview Display (Headings)" pitchFamily="34" charset="-120"/>
              </a:rPr>
              <a:t>AI Flavoured empowers users to efficiently extract insights from written content.</a:t>
            </a:r>
            <a:endParaRPr lang="en-US" sz="2000" dirty="0"/>
          </a:p>
        </p:txBody>
      </p:sp>
      <p:pic>
        <p:nvPicPr>
          <p:cNvPr id="4" name="Image 0" descr="public/darkThemeMoon/comparison.jpg">    </p:cNvPr>
          <p:cNvPicPr>
            <a:picLocks noChangeAspect="1"/>
          </p:cNvPicPr>
          <p:nvPr>
            <p:ph idx="100" hasCustomPrompt="1"/>
          </p:nvPr>
        </p:nvPicPr>
        <p:blipFill>
          <a:blip r:embed="rId2"/>
          <a:stretch>
            <a:fillRect/>
          </a:stretch>
        </p:blipFill>
        <p:spPr>
          <a:xfrm>
            <a:off x="338328" y="338328"/>
            <a:ext cx="5303520" cy="6181344"/>
          </a:xfrm>
          <a:prstGeom prst="rect">
            <a:avLst/>
          </a:prstGeom>
        </p:spPr>
      </p:pic>
      <p:sp>
        <p:nvSpPr>
          <p:cNvPr id="5" name="Shape 2"/>
          <p:cNvSpPr/>
          <p:nvPr/>
        </p:nvSpPr>
        <p:spPr>
          <a:xfrm>
            <a:off x="7004304" y="2020824"/>
            <a:ext cx="4242816" cy="0"/>
          </a:xfrm>
          <a:prstGeom prst="line">
            <a:avLst/>
          </a:prstGeom>
          <a:solidFill>
            <a:srgbClr val="000000"/>
          </a:solidFill>
          <a:ln w="12700">
            <a:solidFill>
              <a:srgbClr val="000000"/>
            </a:solidFill>
            <a:prstDash val="solid"/>
          </a:ln>
        </p:spPr>
      </p:sp>
      <p:sp>
        <p:nvSpPr>
          <p:cNvPr id="6" name="Text 1"/>
          <p:cNvSpPr/>
          <p:nvPr>
            <p:ph idx="104"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Headings)" pitchFamily="34" charset="0"/>
                <a:ea typeface="Grandview Display (Headings)" pitchFamily="34" charset="-122"/>
                <a:cs typeface="Grandview Display (Headings)"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3127248" y="429768"/>
            <a:ext cx="8613648" cy="2075688"/>
          </a:xfrm>
          <a:prstGeom prst="rect">
            <a:avLst/>
          </a:prstGeom>
          <a:noFill/>
          <a:ln/>
        </p:spPr>
        <p:txBody>
          <a:bodyPr wrap="square" rtlCol="0" anchor="ctr">
            <a:normAutofit/>
          </a:bodyPr>
          <a:lstStyle/>
          <a:p>
            <a:pPr algn="ctr"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Introduction to AI Flavoured</a:t>
            </a:r>
            <a:endParaRPr lang="en-US" sz="5000" dirty="0"/>
          </a:p>
        </p:txBody>
      </p:sp>
      <p:sp>
        <p:nvSpPr>
          <p:cNvPr id="3" name="Text 0"/>
          <p:cNvSpPr/>
          <p:nvPr>
            <p:ph idx="101" type="body" hasCustomPrompt="1"/>
          </p:nvPr>
        </p:nvSpPr>
        <p:spPr>
          <a:xfrm>
            <a:off x="3127248" y="2514600"/>
            <a:ext cx="8247888" cy="3410712"/>
          </a:xfrm>
          <a:prstGeom prst="rect">
            <a:avLst/>
          </a:prstGeom>
          <a:noFill/>
          <a:ln/>
        </p:spPr>
        <p:txBody>
          <a:bodyPr wrap="square" rtlCol="0" anchor="ctr"/>
          <a:lstStyle/>
          <a:p>
            <a:pPr algn="ctr" indent="0" marL="0">
              <a:buNone/>
            </a:pPr>
            <a:r>
              <a:rPr lang="en-US" sz="3800" dirty="0">
                <a:solidFill>
                  <a:srgbClr val="000000"/>
                </a:solidFill>
                <a:latin typeface="Grandview Display (Body)" pitchFamily="34" charset="0"/>
                <a:ea typeface="Grandview Display (Body)" pitchFamily="34" charset="-122"/>
                <a:cs typeface="Grandview Display (Body)" pitchFamily="34" charset="-120"/>
              </a:rPr>
              <a:t>AI Flavoured is a project that leverages artificial intelligence to revolutionize document comprehension and learning.</a:t>
            </a:r>
            <a:endParaRPr lang="en-US" sz="3800" dirty="0"/>
          </a:p>
        </p:txBody>
      </p:sp>
      <p:sp>
        <p:nvSpPr>
          <p:cNvPr id="4" name="Text 1"/>
          <p:cNvSpPr/>
          <p:nvPr>
            <p:ph idx="103"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3346704" y="429768"/>
            <a:ext cx="8394192" cy="2075688"/>
          </a:xfrm>
          <a:prstGeom prst="rect">
            <a:avLst/>
          </a:prstGeom>
          <a:noFill/>
          <a:ln/>
        </p:spPr>
        <p:txBody>
          <a:bodyPr wrap="square" rtlCol="0" anchor="ct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Introduction to AI Flavoured</a:t>
            </a:r>
            <a:endParaRPr lang="en-US" sz="5000" dirty="0"/>
          </a:p>
        </p:txBody>
      </p:sp>
      <p:sp>
        <p:nvSpPr>
          <p:cNvPr id="3" name="Text 0"/>
          <p:cNvSpPr/>
          <p:nvPr>
            <p:ph idx="101" type="body" hasCustomPrompt="1"/>
          </p:nvPr>
        </p:nvSpPr>
        <p:spPr>
          <a:xfrm>
            <a:off x="3346704" y="2514600"/>
            <a:ext cx="8028432" cy="3410712"/>
          </a:xfrm>
          <a:prstGeom prst="rect">
            <a:avLst/>
          </a:prstGeom>
          <a:noFill/>
          <a:ln/>
        </p:spPr>
        <p:txBody>
          <a:bodyPr wrap="square" rtlCol="0" anchor="t"/>
          <a:lstStyle/>
          <a:p>
            <a:pPr algn="l" indent="0" marL="0">
              <a:buNone/>
            </a:pPr>
            <a:r>
              <a:rPr lang="en-US" sz="1800" dirty="0">
                <a:solidFill>
                  <a:srgbClr val="000000"/>
                </a:solidFill>
                <a:latin typeface="Grandview Display (Body)" pitchFamily="34" charset="0"/>
                <a:ea typeface="Grandview Display (Body)" pitchFamily="34" charset="-122"/>
                <a:cs typeface="Grandview Display (Body)"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800" dirty="0"/>
          </a:p>
        </p:txBody>
      </p:sp>
      <p:sp>
        <p:nvSpPr>
          <p:cNvPr id="4" name="Text 1"/>
          <p:cNvSpPr/>
          <p:nvPr>
            <p:ph idx="105"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7</a:t>
            </a:r>
            <a:endParaRPr lang="en-US" sz="1200" dirty="0"/>
          </a:p>
        </p:txBody>
      </p:sp>
      <p:sp>
        <p:nvSpPr>
          <p:cNvPr id="5" name="Text 0"/>
          <p:cNvSpPr/>
          <p:nvPr>
            <p:ph idx="102" type="body" hasCustomPrompt="1"/>
          </p:nvPr>
        </p:nvSpPr>
        <p:spPr>
          <a:xfrm>
            <a:off x="1234440" y="2514600"/>
            <a:ext cx="4864608" cy="3410712"/>
          </a:xfrm>
          <a:prstGeom prst="rect">
            <a:avLst/>
          </a:prstGeom>
          <a:noFill/>
          <a:ln/>
        </p:spPr>
        <p:txBody>
          <a:bodyPr wrap="square" lIns="2540" tIns="2540" rIns="2540" bIns="2540" rtlCol="0" anchor="t"/>
          <a:lstStyle/>
          <a:p>
            <a:pPr algn="l" indent="0" marL="0">
              <a:buNone/>
            </a:pPr>
            <a:endParaRPr lang="en-US" sz="1800" dirty="0"/>
          </a:p>
        </p:txBody>
      </p:sp>
      <p:sp>
        <p:nvSpPr>
          <p:cNvPr id="6" name="Text 0"/>
          <p:cNvSpPr/>
          <p:nvPr>
            <p:ph idx="103" type="body" hasCustomPrompt="1"/>
          </p:nvPr>
        </p:nvSpPr>
        <p:spPr>
          <a:xfrm>
            <a:off x="6190488" y="2514600"/>
            <a:ext cx="5184648" cy="3410712"/>
          </a:xfrm>
          <a:prstGeom prst="rect">
            <a:avLst/>
          </a:prstGeom>
          <a:noFill/>
          <a:ln/>
        </p:spPr>
        <p:txBody>
          <a:bodyPr wrap="square" rtlCol="0" anchor="t"/>
          <a:lstStyle/>
          <a:p>
            <a:pPr algn="l" indent="0" marL="0">
              <a:buNone/>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502920" y="685800"/>
            <a:ext cx="9125712" cy="960120"/>
          </a:xfrm>
          <a:prstGeom prst="rect">
            <a:avLst/>
          </a:prstGeom>
          <a:noFill/>
          <a:ln/>
        </p:spPr>
        <p:txBody>
          <a:bodyPr wrap="square" rtlCol="0" anchor="ctr"/>
          <a:lstStyle/>
          <a:p>
            <a:pPr algn="l" indent="0" marL="0">
              <a:buNone/>
            </a:pPr>
            <a:r>
              <a:rPr lang="en-US" sz="3600" b="1" dirty="0">
                <a:solidFill>
                  <a:srgbClr val="000000"/>
                </a:solidFill>
                <a:latin typeface="Grandview Display (Headings)" pitchFamily="34" charset="0"/>
                <a:ea typeface="Grandview Display (Headings)" pitchFamily="34" charset="-122"/>
                <a:cs typeface="Grandview Display (Headings)" pitchFamily="34" charset="-120"/>
              </a:rPr>
              <a:t>Project Overview</a:t>
            </a:r>
            <a:endParaRPr lang="en-US" sz="3600" dirty="0"/>
          </a:p>
        </p:txBody>
      </p:sp>
      <p:sp>
        <p:nvSpPr>
          <p:cNvPr id="3" name="Text 0"/>
          <p:cNvSpPr/>
          <p:nvPr>
            <p:ph idx="101" type="body" hasCustomPrompt="1"/>
          </p:nvPr>
        </p:nvSpPr>
        <p:spPr>
          <a:xfrm>
            <a:off x="685800" y="1527048"/>
            <a:ext cx="9125712" cy="4645152"/>
          </a:xfrm>
          <a:prstGeom prst="rect">
            <a:avLst/>
          </a:prstGeom>
          <a:noFill/>
          <a:ln/>
        </p:spPr>
        <p:txBody>
          <a:bodyPr wrap="square" rtlCol="0" anchor="b"/>
          <a:lstStyle/>
          <a:p>
            <a:pPr algn="l" indent="0" marL="0">
              <a:buNone/>
            </a:pPr>
            <a:r>
              <a:rPr lang="en-US" sz="4000" dirty="0">
                <a:solidFill>
                  <a:srgbClr val="000000"/>
                </a:solidFill>
                <a:latin typeface="Grandview Display (Body)" pitchFamily="34" charset="0"/>
                <a:ea typeface="Grandview Display (Body)" pitchFamily="34" charset="-122"/>
                <a:cs typeface="Grandview Display (Body)" pitchFamily="34" charset="-120"/>
              </a:rPr>
              <a:t>AI Flavoured empowers users to efficiently extract insights from written content.</a:t>
            </a:r>
            <a:endParaRPr lang="en-US" sz="4000" dirty="0"/>
          </a:p>
        </p:txBody>
      </p:sp>
      <p:sp>
        <p:nvSpPr>
          <p:cNvPr id="4" name="Text 1"/>
          <p:cNvSpPr/>
          <p:nvPr>
            <p:ph idx="103"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85800" y="301752"/>
            <a:ext cx="7178040" cy="2194560"/>
          </a:xfrm>
          <a:prstGeom prst="rect">
            <a:avLst/>
          </a:prstGeom>
          <a:noFill/>
          <a:ln/>
        </p:spPr>
        <p:txBody>
          <a:bodyPr wrap="square" rtlCol="0" anchor="ctr"/>
          <a:lstStyle/>
          <a:p>
            <a:pPr algn="l" indent="0" marL="0">
              <a:buNone/>
            </a:pPr>
            <a:r>
              <a:rPr lang="en-US" sz="5000" b="1" dirty="0">
                <a:solidFill>
                  <a:srgbClr val="000000"/>
                </a:solidFill>
                <a:latin typeface="Grandview Display (Headings)" pitchFamily="34" charset="0"/>
                <a:ea typeface="Grandview Display (Headings)" pitchFamily="34" charset="-122"/>
                <a:cs typeface="Grandview Display (Headings)" pitchFamily="34" charset="-120"/>
              </a:rPr>
              <a:t>Core Functionalities</a:t>
            </a:r>
            <a:endParaRPr lang="en-US" sz="5000" dirty="0"/>
          </a:p>
        </p:txBody>
      </p:sp>
      <p:sp>
        <p:nvSpPr>
          <p:cNvPr id="3" name="Shape 1"/>
          <p:cNvSpPr/>
          <p:nvPr/>
        </p:nvSpPr>
        <p:spPr>
          <a:xfrm>
            <a:off x="832104" y="2048256"/>
            <a:ext cx="10442448" cy="0"/>
          </a:xfrm>
          <a:prstGeom prst="line">
            <a:avLst/>
          </a:prstGeom>
          <a:solidFill>
            <a:srgbClr val="000000"/>
          </a:solidFill>
          <a:ln w="12700">
            <a:solidFill>
              <a:srgbClr val="000000"/>
            </a:solidFill>
            <a:prstDash val="solid"/>
          </a:ln>
        </p:spPr>
      </p:sp>
      <p:sp>
        <p:nvSpPr>
          <p:cNvPr id="4" name="Text 0"/>
          <p:cNvSpPr/>
          <p:nvPr>
            <p:ph idx="101" type="body" hasCustomPrompt="1"/>
          </p:nvPr>
        </p:nvSpPr>
        <p:spPr>
          <a:xfrm>
            <a:off x="685800" y="2532888"/>
            <a:ext cx="5120640" cy="3246120"/>
          </a:xfrm>
          <a:prstGeom prst="rect">
            <a:avLst/>
          </a:prstGeom>
          <a:noFill/>
          <a:ln/>
        </p:spPr>
        <p:txBody>
          <a:bodyPr wrap="square" rtlCol="0" anchor="t"/>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1. Intelligent Summarization</a:t>
            </a:r>
            <a:endParaRPr lang="en-US" sz="2000" dirty="0"/>
          </a:p>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2. Interactive Engagement</a:t>
            </a:r>
            <a:endParaRPr lang="en-US" sz="2000" dirty="0"/>
          </a:p>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3. Multilingual Support</a:t>
            </a:r>
            <a:endParaRPr lang="en-US" sz="2000" dirty="0"/>
          </a:p>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4. Personalized Learning Experiences</a:t>
            </a:r>
            <a:endParaRPr lang="en-US" sz="2000" dirty="0"/>
          </a:p>
        </p:txBody>
      </p:sp>
      <p:sp>
        <p:nvSpPr>
          <p:cNvPr id="5" name="Text 0"/>
          <p:cNvSpPr/>
          <p:nvPr>
            <p:ph idx="102" type="body" hasCustomPrompt="1"/>
          </p:nvPr>
        </p:nvSpPr>
        <p:spPr>
          <a:xfrm>
            <a:off x="6391656" y="2532888"/>
            <a:ext cx="5120640" cy="3246120"/>
          </a:xfrm>
          <a:prstGeom prst="rect">
            <a:avLst/>
          </a:prstGeom>
          <a:noFill/>
          <a:ln/>
        </p:spPr>
        <p:txBody>
          <a:bodyPr wrap="square" rtlCol="0" anchor="t"/>
          <a:lstStyle/>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1. Streamlines information retrieval</a:t>
            </a:r>
            <a:endParaRPr lang="en-US" sz="2000" dirty="0"/>
          </a:p>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2. Improves knowledge acquisition</a:t>
            </a:r>
            <a:endParaRPr lang="en-US" sz="2000" dirty="0"/>
          </a:p>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3. Fosters collaboration</a:t>
            </a:r>
            <a:endParaRPr lang="en-US" sz="2000" dirty="0"/>
          </a:p>
          <a:p>
            <a:pPr algn="l" indent="0" marL="0">
              <a:buNone/>
            </a:pPr>
            <a:r>
              <a:rPr lang="en-US" sz="2000" dirty="0">
                <a:solidFill>
                  <a:srgbClr val="000000"/>
                </a:solidFill>
                <a:latin typeface="Grandview Display (Body)" pitchFamily="34" charset="0"/>
                <a:ea typeface="Grandview Display (Body)" pitchFamily="34" charset="-122"/>
                <a:cs typeface="Grandview Display (Body)" pitchFamily="34" charset="-120"/>
              </a:rPr>
              <a:t>4. Enhances learning environments</a:t>
            </a:r>
            <a:endParaRPr lang="en-US" sz="2000" dirty="0"/>
          </a:p>
        </p:txBody>
      </p:sp>
      <p:sp>
        <p:nvSpPr>
          <p:cNvPr id="6" name="Text 1"/>
          <p:cNvSpPr/>
          <p:nvPr>
            <p:ph idx="104" type="body" hasCustomPrompt="1"/>
          </p:nvPr>
        </p:nvSpPr>
        <p:spPr>
          <a:xfrm>
            <a:off x="457200" y="6537731"/>
            <a:ext cx="640080" cy="365760"/>
          </a:xfrm>
          <a:prstGeom prst="rect">
            <a:avLst/>
          </a:prstGeom>
          <a:noFill/>
          <a:ln/>
        </p:spPr>
        <p:txBody>
          <a:bodyPr wrap="square" rtlCol="0" anchor="ctr"/>
          <a:lstStyle/>
          <a:p>
            <a:pPr algn="ctr" indent="0" marL="0">
              <a:buNone/>
            </a:pPr>
            <a:r>
              <a:rPr lang="en-US" sz="1200" dirty="0">
                <a:solidFill>
                  <a:srgbClr val="000000"/>
                </a:solidFill>
                <a:latin typeface="Grandview Display (Body)" pitchFamily="34" charset="0"/>
                <a:ea typeface="Grandview Display (Body)" pitchFamily="34" charset="-122"/>
                <a:cs typeface="Grandview Display (Body)"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biomePresentationTheme</dc:title>
  <dc:subject>PptxGenJS Presentation</dc:subject>
  <dc:creator>Sourabh</dc:creator>
  <cp:lastModifiedBy>Sourabh</cp:lastModifiedBy>
  <cp:revision>1</cp:revision>
  <dcterms:created xsi:type="dcterms:W3CDTF">2024-05-30T19:45:51Z</dcterms:created>
  <dcterms:modified xsi:type="dcterms:W3CDTF">2024-05-30T19:45:51Z</dcterms:modified>
</cp:coreProperties>
</file>