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lstStyle>
            <a:lvl1pPr algn="ctr" indent="0" marL="0">
              <a:buNone/>
              <a:defRPr lang="en-US" sz="2800" b="1" dirty="0">
                <a:latin typeface="Verdana" pitchFamily="34" charset="0"/>
                <a:ea typeface="Verdana" pitchFamily="34" charset="-122"/>
                <a:cs typeface="Verdana" pitchFamily="34" charset="-120"/>
              </a:defRPr>
            </a:lvl1pPr>
          </a:lstStyle>
          <a:p>
            <a:pPr algn="ctr"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667512" y="1828800"/>
            <a:ext cx="10853928"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lstStyle>
            <a:lvl1pPr algn="l" indent="0" marL="0">
              <a:buNone/>
              <a:defRPr lang="en-US" sz="6000" b="1" dirty="0">
                <a:latin typeface="Verdana" pitchFamily="34" charset="0"/>
                <a:ea typeface="Verdana" pitchFamily="34" charset="-122"/>
                <a:cs typeface="Verdana" pitchFamily="34" charset="-120"/>
              </a:defRPr>
            </a:lvl1pPr>
          </a:lstStyle>
          <a:p>
            <a:pPr algn="l" indent="0" marL="0">
              <a:buNone/>
            </a:pPr>
            <a:r>
              <a:rPr lang="en-US" sz="6000" b="1" dirty="0">
                <a:solidFill>
                  <a:srgbClr val="000000"/>
                </a:solidFill>
                <a:latin typeface="Verdana" pitchFamily="34" charset="0"/>
                <a:ea typeface="Verdana" pitchFamily="34" charset="-122"/>
                <a:cs typeface="Verdana" pitchFamily="34" charset="-120"/>
              </a:rPr>
              <a:t>Title Placeholder</a:t>
            </a:r>
            <a:endParaRPr lang="en-US" sz="6000" dirty="0"/>
          </a:p>
        </p:txBody>
      </p:sp>
      <p:sp>
        <p:nvSpPr>
          <p:cNvPr id="3" name="Text 0"/>
          <p:cNvSpPr/>
          <p:nvPr>
            <p:ph idx="101" type="body" hasCustomPrompt="1"/>
          </p:nvPr>
        </p:nvSpPr>
        <p:spPr>
          <a:xfrm>
            <a:off x="667512" y="3429000"/>
            <a:ext cx="10360152" cy="1371600"/>
          </a:xfrm>
          <a:prstGeom prst="rect">
            <a:avLst/>
          </a:prstGeom>
          <a:noFill/>
          <a:ln/>
        </p:spPr>
        <p:txBody>
          <a:bodyPr wrap="square" rtlCol="0"/>
          <a:lstStyle>
            <a:lvl1pPr algn="l" indent="0" marL="0">
              <a:buNone/>
              <a:defRPr lang="en-US" sz="2800" dirty="0">
                <a:latin typeface="Verdana" pitchFamily="34" charset="0"/>
                <a:ea typeface="Verdana" pitchFamily="34" charset="-122"/>
                <a:cs typeface="Verdana" pitchFamily="34" charset="-120"/>
              </a:defRPr>
            </a:lvl1pPr>
          </a:lstStyle>
          <a:p>
            <a:pPr algn="l" indent="0" marL="0">
              <a:buNone/>
            </a:pPr>
            <a:r>
              <a:rPr lang="en-US" sz="2800" dirty="0">
                <a:solidFill>
                  <a:srgbClr val="000000"/>
                </a:solidFill>
                <a:latin typeface="Verdana" pitchFamily="34" charset="0"/>
                <a:ea typeface="Verdana" pitchFamily="34" charset="-122"/>
                <a:cs typeface="Verdana"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lstStyle>
            <a:lvl1pPr algn="ctr" indent="0" marL="0">
              <a:buNone/>
              <a:defRPr lang="en-US" sz="2800" b="1" dirty="0">
                <a:latin typeface="Verdana" pitchFamily="34" charset="0"/>
                <a:ea typeface="Verdana" pitchFamily="34" charset="-122"/>
                <a:cs typeface="Verdana" pitchFamily="34" charset="-120"/>
              </a:defRPr>
            </a:lvl1pPr>
          </a:lstStyle>
          <a:p>
            <a:pPr algn="ctr"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667512" y="1828800"/>
            <a:ext cx="10853928"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lstStyle>
            <a:lvl1pPr algn="l" indent="0" marL="0">
              <a:buNone/>
              <a:defRPr lang="en-US" sz="6000" b="1" dirty="0">
                <a:latin typeface="Verdana" pitchFamily="34" charset="0"/>
                <a:ea typeface="Verdana" pitchFamily="34" charset="-122"/>
                <a:cs typeface="Verdana" pitchFamily="34" charset="-120"/>
              </a:defRPr>
            </a:lvl1pPr>
          </a:lstStyle>
          <a:p>
            <a:pPr algn="l" indent="0" marL="0">
              <a:buNone/>
            </a:pPr>
            <a:r>
              <a:rPr lang="en-US" sz="6000" b="1" dirty="0">
                <a:solidFill>
                  <a:srgbClr val="000000"/>
                </a:solidFill>
                <a:latin typeface="Verdana" pitchFamily="34" charset="0"/>
                <a:ea typeface="Verdana" pitchFamily="34" charset="-122"/>
                <a:cs typeface="Verdana" pitchFamily="34" charset="-120"/>
              </a:rPr>
              <a:t>Title Placeholder</a:t>
            </a:r>
            <a:endParaRPr lang="en-US" sz="6000" dirty="0"/>
          </a:p>
        </p:txBody>
      </p:sp>
      <p:sp>
        <p:nvSpPr>
          <p:cNvPr id="3" name="Text 0"/>
          <p:cNvSpPr/>
          <p:nvPr>
            <p:ph idx="101" type="body" hasCustomPrompt="1"/>
          </p:nvPr>
        </p:nvSpPr>
        <p:spPr>
          <a:xfrm>
            <a:off x="667512" y="3429000"/>
            <a:ext cx="10360152" cy="1371600"/>
          </a:xfrm>
          <a:prstGeom prst="rect">
            <a:avLst/>
          </a:prstGeom>
          <a:noFill/>
          <a:ln/>
        </p:spPr>
        <p:txBody>
          <a:bodyPr wrap="square" rtlCol="0"/>
          <a:lstStyle>
            <a:lvl1pPr algn="l" indent="0" marL="0">
              <a:buNone/>
              <a:defRPr lang="en-US" sz="2800" dirty="0">
                <a:latin typeface="Verdana" pitchFamily="34" charset="0"/>
                <a:ea typeface="Verdana" pitchFamily="34" charset="-122"/>
                <a:cs typeface="Verdana" pitchFamily="34" charset="-120"/>
              </a:defRPr>
            </a:lvl1pPr>
          </a:lstStyle>
          <a:p>
            <a:pPr algn="l" indent="0" marL="0">
              <a:buNone/>
            </a:pPr>
            <a:r>
              <a:rPr lang="en-US" sz="2800" dirty="0">
                <a:solidFill>
                  <a:srgbClr val="000000"/>
                </a:solidFill>
                <a:latin typeface="Verdana" pitchFamily="34" charset="0"/>
                <a:ea typeface="Verdana" pitchFamily="34" charset="-122"/>
                <a:cs typeface="Verdana" pitchFamily="34" charset="-120"/>
              </a:rPr>
              <a:t>Subtitle Placeholder</a:t>
            </a:r>
            <a:endParaRPr lang="en-US" sz="28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AndContent">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lstStyle>
            <a:lvl1pPr algn="ctr" indent="0" marL="0">
              <a:buNone/>
              <a:defRPr lang="en-US" sz="2800" b="1" dirty="0">
                <a:latin typeface="Verdana" pitchFamily="34" charset="0"/>
                <a:ea typeface="Verdana" pitchFamily="34" charset="-122"/>
                <a:cs typeface="Verdana" pitchFamily="34" charset="-120"/>
              </a:defRPr>
            </a:lvl1pPr>
          </a:lstStyle>
          <a:p>
            <a:pPr algn="ctr"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667512" y="1828800"/>
            <a:ext cx="10853928"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49224"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ph idx="103" type="body" hasCustomPrompt="1"/>
          </p:nvPr>
        </p:nvSpPr>
        <p:spPr>
          <a:xfrm>
            <a:off x="6099048" y="1828800"/>
            <a:ext cx="5266944" cy="438912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6"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7" name="Text 1"/>
          <p:cNvSpPr/>
          <p:nvPr>
            <p:ph idx="105"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Header">
    <p:spTree>
      <p:nvGrpSpPr>
        <p:cNvPr id="1" name=""/>
        <p:cNvGrpSpPr/>
        <p:nvPr/>
      </p:nvGrpSpPr>
      <p:grpSpPr>
        <a:xfrm>
          <a:off x="0" y="0"/>
          <a:ext cx="0" cy="0"/>
          <a:chOff x="0" y="0"/>
          <a:chExt cx="0" cy="0"/>
        </a:xfrm>
      </p:grpSpPr>
      <p:sp>
        <p:nvSpPr>
          <p:cNvPr id="2" name="Text 0"/>
          <p:cNvSpPr/>
          <p:nvPr>
            <p:ph idx="100" type="title" hasCustomPrompt="1"/>
          </p:nvPr>
        </p:nvSpPr>
        <p:spPr>
          <a:xfrm>
            <a:off x="758952" y="1371600"/>
            <a:ext cx="10433304" cy="2286000"/>
          </a:xfrm>
          <a:prstGeom prst="rect">
            <a:avLst/>
          </a:prstGeom>
          <a:noFill/>
          <a:ln/>
        </p:spPr>
        <p:txBody>
          <a:bodyPr wrap="square" rtlCol="0"/>
          <a:lstStyle>
            <a:lvl1pPr algn="ctr" indent="0" marL="0">
              <a:buNone/>
              <a:defRPr lang="en-US" sz="4000" b="1" dirty="0">
                <a:latin typeface="Verdana" pitchFamily="34" charset="0"/>
                <a:ea typeface="Verdana" pitchFamily="34" charset="-122"/>
                <a:cs typeface="Verdana" pitchFamily="34" charset="-120"/>
              </a:defRPr>
            </a:lvl1pPr>
          </a:lstStyle>
          <a:p>
            <a:pPr algn="ctr" indent="0" marL="0">
              <a:buNone/>
            </a:pPr>
            <a:r>
              <a:rPr lang="en-US" sz="4000" b="1" dirty="0">
                <a:solidFill>
                  <a:srgbClr val="000000"/>
                </a:solidFill>
                <a:latin typeface="Verdana" pitchFamily="34" charset="0"/>
                <a:ea typeface="Verdana" pitchFamily="34" charset="-122"/>
                <a:cs typeface="Verdana" pitchFamily="34" charset="-120"/>
              </a:rPr>
              <a:t>Title Placeholder</a:t>
            </a:r>
            <a:endParaRPr lang="en-US" sz="4000" dirty="0"/>
          </a:p>
        </p:txBody>
      </p:sp>
      <p:sp>
        <p:nvSpPr>
          <p:cNvPr id="3" name="Text 0"/>
          <p:cNvSpPr/>
          <p:nvPr>
            <p:ph idx="101" type="body" hasCustomPrompt="1"/>
          </p:nvPr>
        </p:nvSpPr>
        <p:spPr>
          <a:xfrm>
            <a:off x="758952" y="3657600"/>
            <a:ext cx="10433304" cy="18288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r>
              <a:rPr lang="en-US" sz="2000" dirty="0">
                <a:solidFill>
                  <a:srgbClr val="000000"/>
                </a:solidFill>
                <a:latin typeface="Verdana" pitchFamily="34" charset="0"/>
                <a:ea typeface="Verdana" pitchFamily="34" charset="-122"/>
                <a:cs typeface="Verdana" pitchFamily="34" charset="-120"/>
              </a:rPr>
              <a:t>Subtitle Placeholder</a:t>
            </a:r>
            <a:endParaRPr lang="en-US" sz="2000" dirty="0"/>
          </a:p>
        </p:txBody>
      </p:sp>
      <p:sp>
        <p:nvSpPr>
          <p:cNvPr id="4"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5" name="Text 1"/>
          <p:cNvSpPr/>
          <p:nvPr>
            <p:ph idx="103"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Content">
    <p:spTree>
      <p:nvGrpSpPr>
        <p:cNvPr id="1" name=""/>
        <p:cNvGrpSpPr/>
        <p:nvPr/>
      </p:nvGrpSpPr>
      <p:grpSpPr>
        <a:xfrm>
          <a:off x="0" y="0"/>
          <a:ext cx="0" cy="0"/>
          <a:chOff x="0" y="0"/>
          <a:chExt cx="0" cy="0"/>
        </a:xfrm>
      </p:grpSpPr>
      <p:sp>
        <p:nvSpPr>
          <p:cNvPr id="2" name="Text 0"/>
          <p:cNvSpPr/>
          <p:nvPr>
            <p:ph idx="100" type="title" hasCustomPrompt="1"/>
          </p:nvPr>
        </p:nvSpPr>
        <p:spPr>
          <a:xfrm>
            <a:off x="777240" y="557784"/>
            <a:ext cx="539496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1069848" y="1847088"/>
            <a:ext cx="5212080" cy="429768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4" name="Text 0"/>
          <p:cNvSpPr/>
          <p:nvPr>
            <p:ph idx="102" type="body" hasCustomPrompt="1"/>
          </p:nvPr>
        </p:nvSpPr>
        <p:spPr>
          <a:xfrm>
            <a:off x="6254496" y="557784"/>
            <a:ext cx="5038344" cy="557784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lstStyle>
            <a:lvl1pPr algn="ctr" indent="0" marL="0">
              <a:buNone/>
              <a:defRPr lang="en-US" sz="3600" b="1" dirty="0">
                <a:latin typeface="Verdana" pitchFamily="34" charset="0"/>
                <a:ea typeface="Verdana" pitchFamily="34" charset="-122"/>
                <a:cs typeface="Verdana" pitchFamily="34" charset="-120"/>
              </a:defRPr>
            </a:lvl1pPr>
          </a:lstStyle>
          <a:p>
            <a:pPr algn="ctr" indent="0" marL="0">
              <a:buNone/>
            </a:pPr>
            <a:r>
              <a:rPr lang="en-US" sz="3600" b="1" dirty="0">
                <a:solidFill>
                  <a:srgbClr val="000000"/>
                </a:solidFill>
                <a:latin typeface="Verdana" pitchFamily="34" charset="0"/>
                <a:ea typeface="Verdana" pitchFamily="34" charset="-122"/>
                <a:cs typeface="Verdana" pitchFamily="34" charset="-120"/>
              </a:rPr>
              <a:t>Title Placeholder</a:t>
            </a:r>
            <a:endParaRPr lang="en-US" sz="3600" dirty="0"/>
          </a:p>
        </p:txBody>
      </p:sp>
      <p:sp>
        <p:nvSpPr>
          <p:cNvPr id="3" name="Text 0"/>
          <p:cNvSpPr/>
          <p:nvPr>
            <p:ph idx="101" type="body" hasCustomPrompt="1"/>
          </p:nvPr>
        </p:nvSpPr>
        <p:spPr>
          <a:xfrm>
            <a:off x="658368" y="1581912"/>
            <a:ext cx="5029200" cy="914400"/>
          </a:xfrm>
          <a:prstGeom prst="rect">
            <a:avLst/>
          </a:prstGeom>
          <a:noFill/>
          <a:ln/>
        </p:spPr>
        <p:txBody>
          <a:bodyPr wrap="square" rtlCol="0"/>
          <a:lstStyle>
            <a:lvl1pPr algn="ctr" indent="0" marL="0">
              <a:buNone/>
              <a:defRPr lang="en-US" sz="2400" b="1" dirty="0">
                <a:latin typeface="Verdana" pitchFamily="34" charset="0"/>
                <a:ea typeface="Verdana" pitchFamily="34" charset="-122"/>
                <a:cs typeface="Verdana" pitchFamily="34" charset="-120"/>
              </a:defRPr>
            </a:lvl1pPr>
          </a:lstStyle>
          <a:p>
            <a:pPr algn="ctr" indent="0" marL="0">
              <a:buNone/>
            </a:pPr>
            <a:r>
              <a:rPr lang="en-US" sz="2400" b="1" dirty="0">
                <a:solidFill>
                  <a:srgbClr val="000000"/>
                </a:solidFill>
                <a:latin typeface="Verdana" pitchFamily="34" charset="0"/>
                <a:ea typeface="Verdana" pitchFamily="34" charset="-122"/>
                <a:cs typeface="Verdana" pitchFamily="34" charset="-120"/>
              </a:rPr>
              <a:t>Subheading Placeholder</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lstStyle>
            <a:lvl1pPr algn="ctr" indent="0" marL="0">
              <a:buNone/>
              <a:defRPr lang="en-US" sz="2400" b="1" dirty="0">
                <a:latin typeface="Verdana" pitchFamily="34" charset="0"/>
                <a:ea typeface="Verdana" pitchFamily="34" charset="-122"/>
                <a:cs typeface="Verdana" pitchFamily="34" charset="-120"/>
              </a:defRPr>
            </a:lvl1pPr>
          </a:lstStyle>
          <a:p>
            <a:pPr algn="ctr" indent="0" marL="0">
              <a:buNone/>
            </a:pPr>
            <a:r>
              <a:rPr lang="en-US" sz="2400" b="1" dirty="0">
                <a:solidFill>
                  <a:srgbClr val="000000"/>
                </a:solidFill>
                <a:latin typeface="Verdana" pitchFamily="34" charset="0"/>
                <a:ea typeface="Verdana" pitchFamily="34" charset="-122"/>
                <a:cs typeface="Verdana" pitchFamily="34" charset="-120"/>
              </a:rPr>
              <a:t>Second Subheading Placeholder</a:t>
            </a:r>
            <a:endParaRPr lang="en-US" sz="2400" dirty="0"/>
          </a:p>
        </p:txBody>
      </p:sp>
      <p:sp>
        <p:nvSpPr>
          <p:cNvPr id="5" name="Text 0"/>
          <p:cNvSpPr/>
          <p:nvPr>
            <p:ph idx="103" type="body" hasCustomPrompt="1"/>
          </p:nvPr>
        </p:nvSpPr>
        <p:spPr>
          <a:xfrm>
            <a:off x="731520" y="2633472"/>
            <a:ext cx="5358384" cy="3310128"/>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6" name="Text 0"/>
          <p:cNvSpPr/>
          <p:nvPr>
            <p:ph idx="104" type="body" hasCustomPrompt="1"/>
          </p:nvPr>
        </p:nvSpPr>
        <p:spPr>
          <a:xfrm>
            <a:off x="6245352" y="2624328"/>
            <a:ext cx="5358384" cy="3310128"/>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Second Content Placeholder</a:t>
            </a:r>
            <a:endParaRPr lang="en-US" sz="1800" dirty="0"/>
          </a:p>
        </p:txBody>
      </p:sp>
      <p:sp>
        <p:nvSpPr>
          <p:cNvPr id="7"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8" name="Text 1"/>
          <p:cNvSpPr/>
          <p:nvPr>
            <p:ph idx="106"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lstStyle>
            <a:lvl1pPr algn="ctr" indent="0" marL="0">
              <a:buNone/>
              <a:defRPr lang="en-US" sz="3600" b="1" dirty="0">
                <a:latin typeface="Verdana" pitchFamily="34" charset="0"/>
                <a:ea typeface="Verdana" pitchFamily="34" charset="-122"/>
                <a:cs typeface="Verdana" pitchFamily="34" charset="-120"/>
              </a:defRPr>
            </a:lvl1pPr>
          </a:lstStyle>
          <a:p>
            <a:pPr algn="ctr" indent="0" marL="0">
              <a:buNone/>
            </a:pPr>
            <a:r>
              <a:rPr lang="en-US" sz="3600" b="1" dirty="0">
                <a:solidFill>
                  <a:srgbClr val="000000"/>
                </a:solidFill>
                <a:latin typeface="Verdana" pitchFamily="34" charset="0"/>
                <a:ea typeface="Verdana" pitchFamily="34" charset="-122"/>
                <a:cs typeface="Verdana" pitchFamily="34" charset="-120"/>
              </a:rPr>
              <a:t>Title Placeholder</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endParaRPr lang="en-US" sz="2000" dirty="0"/>
          </a:p>
        </p:txBody>
      </p:sp>
      <p:sp>
        <p:nvSpPr>
          <p:cNvPr id="4" name="Text 0"/>
          <p:cNvSpPr/>
          <p:nvPr>
            <p:ph idx="102" hasCustomPrompt="1"/>
          </p:nvPr>
        </p:nvSpPr>
        <p:spPr>
          <a:xfrm>
            <a:off x="548640" y="238658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5" name="Text 0"/>
          <p:cNvSpPr/>
          <p:nvPr>
            <p:ph idx="103" type="body" hasCustomPrompt="1"/>
          </p:nvPr>
        </p:nvSpPr>
        <p:spPr>
          <a:xfrm>
            <a:off x="4590288" y="4636008"/>
            <a:ext cx="2916936" cy="9144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endParaRPr lang="en-US" sz="2000" dirty="0"/>
          </a:p>
        </p:txBody>
      </p:sp>
      <p:sp>
        <p:nvSpPr>
          <p:cNvPr id="6" name="Text 0"/>
          <p:cNvSpPr/>
          <p:nvPr>
            <p:ph idx="104" hasCustomPrompt="1"/>
          </p:nvPr>
        </p:nvSpPr>
        <p:spPr>
          <a:xfrm>
            <a:off x="4636008" y="1517904"/>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7" name="Text 0"/>
          <p:cNvSpPr/>
          <p:nvPr>
            <p:ph idx="105" type="body" hasCustomPrompt="1"/>
          </p:nvPr>
        </p:nvSpPr>
        <p:spPr>
          <a:xfrm>
            <a:off x="8631936" y="5458968"/>
            <a:ext cx="2916936" cy="914400"/>
          </a:xfrm>
          <a:prstGeom prst="rect">
            <a:avLst/>
          </a:prstGeom>
          <a:noFill/>
          <a:ln/>
        </p:spPr>
        <p:txBody>
          <a:bodyPr wrap="square" rtlCol="0"/>
          <a:lstStyle>
            <a:lvl1pPr algn="ctr" indent="0" marL="0">
              <a:buNone/>
              <a:defRPr lang="en-US" sz="2000" dirty="0">
                <a:latin typeface="Verdana" pitchFamily="34" charset="0"/>
                <a:ea typeface="Verdana" pitchFamily="34" charset="-122"/>
                <a:cs typeface="Verdana" pitchFamily="34" charset="-120"/>
              </a:defRPr>
            </a:lvl1pPr>
          </a:lstStyle>
          <a:p>
            <a:pPr algn="ctr" indent="0" marL="0">
              <a:buNone/>
            </a:pPr>
            <a:endParaRPr lang="en-US" sz="2000" dirty="0"/>
          </a:p>
        </p:txBody>
      </p:sp>
      <p:sp>
        <p:nvSpPr>
          <p:cNvPr id="8" name="Text 0"/>
          <p:cNvSpPr/>
          <p:nvPr>
            <p:ph idx="106" hasCustomPrompt="1"/>
          </p:nvPr>
        </p:nvSpPr>
        <p:spPr>
          <a:xfrm>
            <a:off x="8631936" y="2414016"/>
            <a:ext cx="2916936" cy="2916936"/>
          </a:xfrm>
          <a:prstGeom prst="rect">
            <a:avLst/>
          </a:prstGeom>
          <a:noFill/>
          <a:ln/>
        </p:spPr>
        <p:txBody>
          <a:bodyPr wrap="square" rtlCol="0"/>
          <a:lstStyle>
            <a:lvl1pPr indent="0" marL="0">
              <a:buNone/>
              <a:defRPr lang="en-US" dirty="0"/>
            </a:lvl1pPr>
          </a:lstStyle>
          <a:p>
            <a:pPr indent="0" marL="0">
              <a:buNone/>
            </a:pPr>
            <a:r>
              <a:rPr lang="en-US" dirty="0">
                <a:solidFill>
                  <a:srgbClr val="000000"/>
                </a:solidFill>
              </a:rPr>
              <a:t>Picture Placeholder</a:t>
            </a:r>
            <a:endParaRPr lang="en-US" dirty="0"/>
          </a:p>
        </p:txBody>
      </p:sp>
      <p:sp>
        <p:nvSpPr>
          <p:cNvPr id="9"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10" name="Text 1"/>
          <p:cNvSpPr/>
          <p:nvPr>
            <p:ph idx="108"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WithCaption">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lstStyle>
            <a:lvl1pPr algn="l" indent="0" marL="0">
              <a:buNone/>
              <a:defRPr lang="en-US" sz="2800" b="1" dirty="0">
                <a:latin typeface="Verdana" pitchFamily="34" charset="0"/>
                <a:ea typeface="Verdana" pitchFamily="34" charset="-122"/>
                <a:cs typeface="Verdana" pitchFamily="34" charset="-120"/>
              </a:defRPr>
            </a:lvl1pPr>
          </a:lstStyle>
          <a:p>
            <a:pPr algn="l" indent="0" marL="0">
              <a:buNone/>
            </a:pPr>
            <a:r>
              <a:rPr lang="en-US" sz="2800" b="1" dirty="0">
                <a:solidFill>
                  <a:srgbClr val="000000"/>
                </a:solidFill>
                <a:latin typeface="Verdana" pitchFamily="34" charset="0"/>
                <a:ea typeface="Verdana" pitchFamily="34" charset="-122"/>
                <a:cs typeface="Verdana" pitchFamily="34" charset="-120"/>
              </a:rPr>
              <a:t>Title Placeholder</a:t>
            </a:r>
            <a:endParaRPr lang="en-US" sz="2800" dirty="0"/>
          </a:p>
        </p:txBody>
      </p:sp>
      <p:sp>
        <p:nvSpPr>
          <p:cNvPr id="3" name="Text 0"/>
          <p:cNvSpPr/>
          <p:nvPr>
            <p:ph idx="101" type="body" hasCustomPrompt="1"/>
          </p:nvPr>
        </p:nvSpPr>
        <p:spPr>
          <a:xfrm>
            <a:off x="758952" y="585216"/>
            <a:ext cx="5029200" cy="5486400"/>
          </a:xfrm>
          <a:prstGeom prst="rect">
            <a:avLst/>
          </a:prstGeom>
          <a:noFill/>
          <a:ln/>
        </p:spPr>
        <p:txBody>
          <a:bodyPr wrap="square" rtlCol="0"/>
          <a:lstStyle>
            <a:lvl1pPr algn="l" indent="0" marL="0">
              <a:buNone/>
              <a:defRPr lang="en-US" sz="1800" dirty="0">
                <a:latin typeface="Verdana" pitchFamily="34" charset="0"/>
                <a:ea typeface="Verdana" pitchFamily="34" charset="-122"/>
                <a:cs typeface="Verdana" pitchFamily="34" charset="-120"/>
              </a:defRPr>
            </a:lvl1pPr>
          </a:lstStyle>
          <a:p>
            <a:pPr algn="l" indent="0" marL="0">
              <a:buNone/>
            </a:pPr>
            <a:r>
              <a:rPr lang="en-US" sz="1800" dirty="0">
                <a:solidFill>
                  <a:srgbClr val="000000"/>
                </a:solidFill>
                <a:latin typeface="Verdana" pitchFamily="34" charset="0"/>
                <a:ea typeface="Verdana" pitchFamily="34" charset="-122"/>
                <a:cs typeface="Verdana" pitchFamily="34" charset="-120"/>
              </a:rPr>
              <a:t>Content Placeholder</a:t>
            </a:r>
            <a:endParaRPr lang="en-US" sz="1800" dirty="0"/>
          </a:p>
        </p:txBody>
      </p:sp>
      <p:sp>
        <p:nvSpPr>
          <p:cNvPr id="4" name="Text 0"/>
          <p:cNvSpPr/>
          <p:nvPr>
            <p:ph idx="102" type="body" hasCustomPrompt="1"/>
          </p:nvPr>
        </p:nvSpPr>
        <p:spPr>
          <a:xfrm>
            <a:off x="6400800" y="1956816"/>
            <a:ext cx="5486400" cy="4114800"/>
          </a:xfrm>
          <a:prstGeom prst="rect">
            <a:avLst/>
          </a:prstGeom>
          <a:noFill/>
          <a:ln/>
        </p:spPr>
        <p:txBody>
          <a:bodyPr wrap="square" rtlCol="0"/>
          <a:lstStyle>
            <a:lvl1pPr algn="l" indent="0" marL="0">
              <a:buNone/>
              <a:defRPr lang="en-US" sz="1600" dirty="0">
                <a:latin typeface="Verdana" pitchFamily="34" charset="0"/>
                <a:ea typeface="Verdana" pitchFamily="34" charset="-122"/>
                <a:cs typeface="Verdana" pitchFamily="34" charset="-120"/>
              </a:defRPr>
            </a:lvl1pPr>
          </a:lstStyle>
          <a:p>
            <a:pPr algn="l" indent="0" marL="0">
              <a:buNone/>
            </a:pPr>
            <a:r>
              <a:rPr lang="en-US" sz="1600" dirty="0">
                <a:solidFill>
                  <a:srgbClr val="000000"/>
                </a:solidFill>
                <a:latin typeface="Verdana" pitchFamily="34" charset="0"/>
                <a:ea typeface="Verdana" pitchFamily="34" charset="-122"/>
                <a:cs typeface="Verdana" pitchFamily="34" charset="-120"/>
              </a:rPr>
              <a:t>Caption Placeholder</a:t>
            </a:r>
            <a:endParaRPr lang="en-US" sz="1600" dirty="0"/>
          </a:p>
        </p:txBody>
      </p:sp>
      <p:sp>
        <p:nvSpPr>
          <p:cNvPr id="5" name="Text 0"/>
          <p:cNvSpPr/>
          <p:nvPr/>
        </p:nvSpPr>
        <p:spPr>
          <a:xfrm>
            <a:off x="9144000" y="3657600"/>
            <a:ext cx="3017520" cy="5943600"/>
          </a:xfrm>
          <a:prstGeom prst="rect">
            <a:avLst/>
          </a:prstGeom>
          <a:noFill/>
          <a:ln/>
        </p:spPr>
        <p:txBody>
          <a:bodyPr wrap="square" rtlCol="0" anchor="ctr"/>
          <a:lstStyle/>
          <a:p>
            <a:pPr algn="r" indent="0" marL="0">
              <a:buNone/>
            </a:pPr>
            <a:r>
              <a:rPr lang="en-US" sz="1400" b="1" dirty="0">
                <a:solidFill>
                  <a:srgbClr val="F41C76"/>
                </a:solidFill>
                <a:latin typeface="Verdana" pitchFamily="34" charset="0"/>
                <a:ea typeface="Verdana" pitchFamily="34" charset="-122"/>
                <a:cs typeface="Verdana" pitchFamily="34" charset="-120"/>
              </a:rPr>
              <a:t>Made with Ai Flavoured</a:t>
            </a:r>
            <a:endParaRPr lang="en-US" sz="1400" dirty="0"/>
          </a:p>
        </p:txBody>
      </p:sp>
      <p:sp>
        <p:nvSpPr>
          <p:cNvPr id="6" name="Text 1"/>
          <p:cNvSpPr/>
          <p:nvPr>
            <p:ph idx="104" type="body" hasCustomPrompt="1"/>
          </p:nvPr>
        </p:nvSpPr>
        <p:spPr>
          <a:xfrm>
            <a:off x="457200" y="6446520"/>
            <a:ext cx="640080" cy="365760"/>
          </a:xfrm>
          <a:prstGeom prst="rect">
            <a:avLst/>
          </a:prstGeom>
          <a:noFill/>
          <a:ln/>
        </p:spPr>
        <p:txBody>
          <a:bodyPr wrap="square" rtlCol="0"/>
          <a:lstStyle>
            <a:lvl1pPr algn="ctr" indent="0" marL="0">
              <a:buNone/>
              <a:defRPr lang="en-US" sz="1200" dirty="0">
                <a:latin typeface="Verdana" pitchFamily="34" charset="0"/>
                <a:ea typeface="Verdana" pitchFamily="34" charset="-122"/>
                <a:cs typeface="Verdana" pitchFamily="34" charset="-120"/>
              </a:defRPr>
            </a:lvl1pPr>
          </a:lstStyle>
          <a:p>
            <a:pPr algn="ctr" indent="0" marL="0">
              <a:buNone/>
            </a:pPr>
            <a:r>
              <a:rPr lang="en-US" sz="1200" dirty="0">
                <a:solidFill>
                  <a:srgbClr val="000000"/>
                </a:solidFill>
                <a:latin typeface="Verdana" pitchFamily="34" charset="0"/>
                <a:ea typeface="Verdana" pitchFamily="34" charset="-122"/>
                <a:cs typeface="Verdana" pitchFamily="34" charset="-120"/>
              </a:rPr>
              <a:t>SlideNumber Placeholder</a:t>
            </a:r>
            <a:endParaRPr lang="en-US" sz="1200"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jpg"/><Relationship Id="rId3" Type="http://schemas.openxmlformats.org/officeDocument/2006/relationships/image" Target="../media/image-7-3.jpg"/><Relationship Id="rId4" Type="http://schemas.openxmlformats.org/officeDocument/2006/relationships/image" Target="../media/image-7-4.jp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9.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nchor="ctr"/>
          <a:lstStyle/>
          <a:p>
            <a:pPr algn="ctr" indent="0" marL="0">
              <a:buNone/>
            </a:pPr>
            <a:r>
              <a:rPr lang="en-US" sz="2800" b="1" dirty="0">
                <a:solidFill>
                  <a:srgbClr val="B0F7F4"/>
                </a:solidFill>
                <a:latin typeface="Verdana" pitchFamily="34" charset="0"/>
                <a:ea typeface="Verdana" pitchFamily="34" charset="-122"/>
                <a:cs typeface="Verdana" pitchFamily="34" charset="-120"/>
              </a:rPr>
              <a:t>Content List</a:t>
            </a:r>
            <a:endParaRPr lang="en-US" sz="2800" dirty="0"/>
          </a:p>
        </p:txBody>
      </p:sp>
      <p:sp>
        <p:nvSpPr>
          <p:cNvPr id="3"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1</a:t>
            </a:r>
            <a:endParaRPr lang="en-US" sz="1200" dirty="0"/>
          </a:p>
        </p:txBody>
      </p:sp>
      <p:sp>
        <p:nvSpPr>
          <p:cNvPr id="4" name="Text 0"/>
          <p:cNvSpPr/>
          <p:nvPr>
            <p:ph idx="101" type="body" hasCustomPrompt="1"/>
          </p:nvPr>
        </p:nvSpPr>
        <p:spPr>
          <a:xfrm>
            <a:off x="667512" y="1828800"/>
            <a:ext cx="10853928" cy="438912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1. Introduction to AI Flavoured</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2. Project Overview</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3. Core Functionalities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4. Intelligent Summarization</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5. Interactive Engagement</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6. Multilingual Support</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7. Personalized Learning Experiences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8. Technical Aspects and Benefits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9. Future Scopes</a:t>
            </a:r>
            <a:endParaRPr lang="en-US" sz="1600" dirty="0"/>
          </a:p>
          <a:p>
            <a:pPr algn="l" indent="0" marL="0">
              <a:buNone/>
            </a:pPr>
            <a:r>
              <a:rPr lang="en-US" sz="1600" dirty="0">
                <a:solidFill>
                  <a:srgbClr val="B0F7F4"/>
                </a:solidFill>
                <a:latin typeface="Verdana" pitchFamily="34" charset="0"/>
                <a:ea typeface="Verdana" pitchFamily="34" charset="-122"/>
                <a:cs typeface="Verdana" pitchFamily="34" charset="-120"/>
              </a:rPr>
              <a:t>10. Thank You</a:t>
            </a:r>
            <a:endParaRPr lang="en-US" sz="16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16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Multilingual Support</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AI Flavoured supports multiple languages, breaking down language barriers. 
2. This feature ensures accessibility for a global audience.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Promote inclusivity and accessibility in document comprehension.</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Personalized Learning Experiences</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The platform offers personalized learning experiences tailored to individual needs. 
2. Users receive recommendations and insights based on their preferences and learning patterns.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Enhance learning outcomes through personalized content.</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nchor="ctr"/>
          <a:lstStyle/>
          <a:p>
            <a:pPr algn="ctr" indent="0" marL="0">
              <a:buNone/>
            </a:pPr>
            <a:r>
              <a:rPr lang="en-US" sz="2800" b="1" dirty="0">
                <a:solidFill>
                  <a:srgbClr val="FFFFFF"/>
                </a:solidFill>
                <a:latin typeface="Verdana" pitchFamily="34" charset="0"/>
                <a:ea typeface="Verdana" pitchFamily="34" charset="-122"/>
                <a:cs typeface="Verdana" pitchFamily="34" charset="-120"/>
              </a:rPr>
              <a:t>Technical Aspects and Benefits</a:t>
            </a:r>
            <a:endParaRPr lang="en-US" sz="2800" dirty="0"/>
          </a:p>
        </p:txBody>
      </p:sp>
      <p:sp>
        <p:nvSpPr>
          <p:cNvPr id="3"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262626"/>
                </a:solidFill>
                <a:latin typeface="Verdana" pitchFamily="34" charset="0"/>
                <a:ea typeface="Verdana" pitchFamily="34" charset="-122"/>
                <a:cs typeface="Verdana" pitchFamily="34" charset="-120"/>
              </a:rPr>
              <a:t>12</a:t>
            </a:r>
            <a:endParaRPr lang="en-US" sz="1200" dirty="0"/>
          </a:p>
        </p:txBody>
      </p:sp>
      <p:sp>
        <p:nvSpPr>
          <p:cNvPr id="4" name="Text 0"/>
          <p:cNvSpPr/>
          <p:nvPr>
            <p:ph idx="101" type="body" hasCustomPrompt="1"/>
          </p:nvPr>
        </p:nvSpPr>
        <p:spPr>
          <a:xfrm>
            <a:off x="667512" y="1828800"/>
            <a:ext cx="10853928" cy="4389120"/>
          </a:xfrm>
          <a:prstGeom prst="rect">
            <a:avLst/>
          </a:prstGeom>
          <a:noFill/>
          <a:ln/>
        </p:spPr>
        <p:txBody>
          <a:bodyPr wrap="square" rtlCol="0" anchor="t"/>
          <a:lstStyle/>
          <a:p>
            <a:pPr algn="l" indent="0" marL="0">
              <a:buNone/>
            </a:pPr>
            <a:r>
              <a:rPr lang="en-US" sz="1600" dirty="0">
                <a:solidFill>
                  <a:srgbClr val="262626"/>
                </a:solidFill>
                <a:latin typeface="Verdana" pitchFamily="34" charset="0"/>
                <a:ea typeface="Verdana" pitchFamily="34" charset="-122"/>
                <a:cs typeface="Verdana" pitchFamily="34" charset="-120"/>
              </a:rPr>
              <a:t>1. AI Flavoured showcases the feasibility and operational benefits of AI in document comprehension. 
2. It streamlines information retrieval, improves knowledge acquisition, and fosters collaboration. 
3. The project aims to stay at the forefront of AI-powered education and knowledge sharing. 
</a:t>
            </a:r>
            <a:endParaRPr lang="en-US" sz="16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16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nchor="b">
            <a:normAutofit/>
          </a:bodyPr>
          <a:lstStyle/>
          <a:p>
            <a:pPr algn="l" indent="0" marL="0">
              <a:buNone/>
            </a:pPr>
            <a:r>
              <a:rPr lang="en-US" sz="6000" b="1" dirty="0">
                <a:solidFill>
                  <a:srgbClr val="FFFFFF"/>
                </a:solidFill>
                <a:latin typeface="Verdana" pitchFamily="34" charset="0"/>
                <a:ea typeface="Verdana" pitchFamily="34" charset="-122"/>
                <a:cs typeface="Verdana" pitchFamily="34" charset="-120"/>
              </a:rPr>
              <a:t>Thank You</a:t>
            </a:r>
            <a:endParaRPr lang="en-US" sz="6000" dirty="0"/>
          </a:p>
        </p:txBody>
      </p:sp>
      <p:sp>
        <p:nvSpPr>
          <p:cNvPr id="3"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13</a:t>
            </a:r>
            <a:endParaRPr lang="en-US" sz="1200" dirty="0"/>
          </a:p>
        </p:txBody>
      </p:sp>
      <p:sp>
        <p:nvSpPr>
          <p:cNvPr id="4" name="Shape 2"/>
          <p:cNvSpPr/>
          <p:nvPr/>
        </p:nvSpPr>
        <p:spPr>
          <a:xfrm>
            <a:off x="2313432" y="3099816"/>
            <a:ext cx="7790688" cy="0"/>
          </a:xfrm>
          <a:prstGeom prst="line">
            <a:avLst/>
          </a:prstGeom>
          <a:solidFill>
            <a:srgbClr val="FFFFFF"/>
          </a:solidFill>
          <a:ln w="12700">
            <a:solidFill>
              <a:srgbClr val="FFFFFF"/>
            </a:solidFill>
            <a:prstDash val="solid"/>
          </a:ln>
        </p:spPr>
      </p:sp>
      <p:sp>
        <p:nvSpPr>
          <p:cNvPr id="5" name="Text 0"/>
          <p:cNvSpPr/>
          <p:nvPr>
            <p:ph idx="101" type="body" hasCustomPrompt="1"/>
          </p:nvPr>
        </p:nvSpPr>
        <p:spPr>
          <a:xfrm>
            <a:off x="667512" y="3429000"/>
            <a:ext cx="10360152" cy="1371600"/>
          </a:xfrm>
          <a:prstGeom prst="rect">
            <a:avLst/>
          </a:prstGeom>
          <a:noFill/>
          <a:ln/>
        </p:spPr>
        <p:txBody>
          <a:bodyPr wrap="square" rtlCol="0" anchor="t"/>
          <a:lstStyle/>
          <a:p>
            <a:pPr algn="l" indent="0" marL="0">
              <a:buNone/>
            </a:pPr>
            <a:r>
              <a:rPr lang="en-US" sz="2800" dirty="0">
                <a:solidFill>
                  <a:srgbClr val="FFFFFF"/>
                </a:solidFill>
                <a:latin typeface="Verdana" pitchFamily="34" charset="0"/>
                <a:ea typeface="Verdana" pitchFamily="34" charset="-122"/>
                <a:cs typeface="Verdana" pitchFamily="34" charset="-120"/>
              </a:rPr>
              <a:t>Thank you for your attention. We hope AI Flavoured will revolutionize your document comprehension and learning experience.</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67512" y="329184"/>
            <a:ext cx="8650224" cy="2505456"/>
          </a:xfrm>
          <a:prstGeom prst="rect">
            <a:avLst/>
          </a:prstGeom>
          <a:noFill/>
          <a:ln/>
        </p:spPr>
        <p:txBody>
          <a:bodyPr wrap="square" rtlCol="0" anchor="b">
            <a:normAutofit/>
          </a:bodyPr>
          <a:lstStyle/>
          <a:p>
            <a:pPr algn="l" indent="0" marL="0">
              <a:buNone/>
            </a:pPr>
            <a:r>
              <a:rPr lang="en-US" sz="6000" b="1" dirty="0">
                <a:solidFill>
                  <a:srgbClr val="FFFFFF"/>
                </a:solidFill>
                <a:latin typeface="Verdana" pitchFamily="34" charset="0"/>
                <a:ea typeface="Verdana" pitchFamily="34" charset="-122"/>
                <a:cs typeface="Verdana" pitchFamily="34" charset="-120"/>
              </a:rPr>
              <a:t>Introduction to AI Flavoured</a:t>
            </a:r>
            <a:endParaRPr lang="en-US" sz="6000" dirty="0"/>
          </a:p>
        </p:txBody>
      </p:sp>
      <p:sp>
        <p:nvSpPr>
          <p:cNvPr id="3"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262626"/>
                </a:solidFill>
                <a:latin typeface="Verdana" pitchFamily="34" charset="0"/>
                <a:ea typeface="Verdana" pitchFamily="34" charset="-122"/>
                <a:cs typeface="Verdana" pitchFamily="34" charset="-120"/>
              </a:rPr>
              <a:t>2</a:t>
            </a:r>
            <a:endParaRPr lang="en-US" sz="1200" dirty="0"/>
          </a:p>
        </p:txBody>
      </p:sp>
      <p:sp>
        <p:nvSpPr>
          <p:cNvPr id="4" name="Shape 2"/>
          <p:cNvSpPr/>
          <p:nvPr/>
        </p:nvSpPr>
        <p:spPr>
          <a:xfrm>
            <a:off x="2313432" y="3099816"/>
            <a:ext cx="7790688" cy="0"/>
          </a:xfrm>
          <a:prstGeom prst="line">
            <a:avLst/>
          </a:prstGeom>
          <a:solidFill>
            <a:srgbClr val="262626"/>
          </a:solidFill>
          <a:ln w="12700">
            <a:solidFill>
              <a:srgbClr val="262626"/>
            </a:solidFill>
            <a:prstDash val="solid"/>
          </a:ln>
        </p:spPr>
      </p:sp>
      <p:sp>
        <p:nvSpPr>
          <p:cNvPr id="5" name="Text 0"/>
          <p:cNvSpPr/>
          <p:nvPr>
            <p:ph idx="101" type="body" hasCustomPrompt="1"/>
          </p:nvPr>
        </p:nvSpPr>
        <p:spPr>
          <a:xfrm>
            <a:off x="667512" y="3429000"/>
            <a:ext cx="10360152" cy="1371600"/>
          </a:xfrm>
          <a:prstGeom prst="rect">
            <a:avLst/>
          </a:prstGeom>
          <a:noFill/>
          <a:ln/>
        </p:spPr>
        <p:txBody>
          <a:bodyPr wrap="square" rtlCol="0" anchor="t"/>
          <a:lstStyle/>
          <a:p>
            <a:pPr algn="l" indent="0" marL="0">
              <a:buNone/>
            </a:pPr>
            <a:r>
              <a:rPr lang="en-US" sz="2800" dirty="0">
                <a:solidFill>
                  <a:srgbClr val="262626"/>
                </a:solidFill>
                <a:latin typeface="Verdana" pitchFamily="34" charset="0"/>
                <a:ea typeface="Verdana" pitchFamily="34" charset="-122"/>
                <a:cs typeface="Verdana" pitchFamily="34" charset="-120"/>
              </a:rPr>
              <a:t>AI Flavoured is a project that leverages artificial intelligence to revolutionize document comprehension and learning.</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9224" y="338328"/>
            <a:ext cx="10881360" cy="1371600"/>
          </a:xfrm>
          <a:prstGeom prst="rect">
            <a:avLst/>
          </a:prstGeom>
          <a:noFill/>
          <a:ln/>
        </p:spPr>
        <p:txBody>
          <a:bodyPr wrap="square" rtlCol="0" anchor="ctr"/>
          <a:lstStyle/>
          <a:p>
            <a:pPr algn="ctr" indent="0" marL="0">
              <a:buNone/>
            </a:pPr>
            <a:r>
              <a:rPr lang="en-US" sz="2800" b="1" dirty="0">
                <a:solidFill>
                  <a:srgbClr val="FFFFFF"/>
                </a:solidFill>
                <a:latin typeface="Verdana" pitchFamily="34" charset="0"/>
                <a:ea typeface="Verdana" pitchFamily="34" charset="-122"/>
                <a:cs typeface="Verdana" pitchFamily="34" charset="-120"/>
              </a:rPr>
              <a:t>Introduction to AI Flavoured</a:t>
            </a:r>
            <a:endParaRPr lang="en-US" sz="2800" dirty="0"/>
          </a:p>
        </p:txBody>
      </p:sp>
      <p:sp>
        <p:nvSpPr>
          <p:cNvPr id="3" name="Text 1"/>
          <p:cNvSpPr/>
          <p:nvPr>
            <p:ph idx="105"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3</a:t>
            </a:r>
            <a:endParaRPr lang="en-US" sz="1200" dirty="0"/>
          </a:p>
        </p:txBody>
      </p:sp>
      <p:sp>
        <p:nvSpPr>
          <p:cNvPr id="4" name="Text 0"/>
          <p:cNvSpPr/>
          <p:nvPr>
            <p:ph idx="101" type="body" hasCustomPrompt="1"/>
          </p:nvPr>
        </p:nvSpPr>
        <p:spPr>
          <a:xfrm>
            <a:off x="667512" y="1828800"/>
            <a:ext cx="10853928" cy="4389120"/>
          </a:xfrm>
          <a:prstGeom prst="rect">
            <a:avLst/>
          </a:prstGeom>
          <a:noFill/>
          <a:ln/>
        </p:spPr>
        <p:txBody>
          <a:bodyPr wrap="square" rtlCol="0" anchor="t"/>
          <a:lstStyle/>
          <a:p>
            <a:pPr algn="l" indent="0" marL="0">
              <a:buNone/>
            </a:pPr>
            <a:r>
              <a:rPr lang="en-US" sz="1600" dirty="0">
                <a:solidFill>
                  <a:srgbClr val="FFFFFF"/>
                </a:solidFill>
                <a:latin typeface="Verdana" pitchFamily="34" charset="0"/>
                <a:ea typeface="Verdana" pitchFamily="34" charset="-122"/>
                <a:cs typeface="Verdana" pitchFamily="34" charset="-120"/>
              </a:rPr>
              <a:t>1. AI Flavoured is a project that leverages artificial intelligence to revolutionize document comprehension and learning. 
2. The platform features advanced summarization engines, interactive communication, multilingual support, and personalized learning experiences. 
3. It aims to address challenges such as information overload, complex documents, and language barriers. 
</a:t>
            </a:r>
            <a:endParaRPr lang="en-US" sz="1600" dirty="0"/>
          </a:p>
        </p:txBody>
      </p:sp>
      <p:sp>
        <p:nvSpPr>
          <p:cNvPr id="5" name="Text 0"/>
          <p:cNvSpPr/>
          <p:nvPr>
            <p:ph idx="102" type="body" hasCustomPrompt="1"/>
          </p:nvPr>
        </p:nvSpPr>
        <p:spPr>
          <a:xfrm>
            <a:off x="649224" y="1828800"/>
            <a:ext cx="5266944" cy="4389120"/>
          </a:xfrm>
          <a:prstGeom prst="rect">
            <a:avLst/>
          </a:prstGeom>
          <a:noFill/>
          <a:ln/>
        </p:spPr>
        <p:txBody>
          <a:bodyPr wrap="square" lIns="2540" tIns="2540" rIns="2540" bIns="2540" rtlCol="0" anchor="t"/>
          <a:lstStyle/>
          <a:p>
            <a:pPr algn="l" indent="0" marL="0">
              <a:buNone/>
            </a:pPr>
            <a:endParaRPr lang="en-US" sz="1600" dirty="0"/>
          </a:p>
        </p:txBody>
      </p:sp>
      <p:sp>
        <p:nvSpPr>
          <p:cNvPr id="6" name="Text 0"/>
          <p:cNvSpPr/>
          <p:nvPr>
            <p:ph idx="103" type="body" hasCustomPrompt="1"/>
          </p:nvPr>
        </p:nvSpPr>
        <p:spPr>
          <a:xfrm>
            <a:off x="6099048" y="1828800"/>
            <a:ext cx="5266944" cy="4389120"/>
          </a:xfrm>
          <a:prstGeom prst="rect">
            <a:avLst/>
          </a:prstGeom>
          <a:noFill/>
          <a:ln/>
        </p:spPr>
        <p:txBody>
          <a:bodyPr wrap="square" rtlCol="0" anchor="t"/>
          <a:lstStyle/>
          <a:p>
            <a:pPr algn="l" indent="0" marL="0">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58952" y="1371600"/>
            <a:ext cx="10433304" cy="2286000"/>
          </a:xfrm>
          <a:prstGeom prst="rect">
            <a:avLst/>
          </a:prstGeom>
          <a:noFill/>
          <a:ln/>
        </p:spPr>
        <p:txBody>
          <a:bodyPr wrap="square" rtlCol="0" anchor="ctr"/>
          <a:lstStyle/>
          <a:p>
            <a:pPr algn="ctr" indent="0" marL="0">
              <a:buNone/>
            </a:pPr>
            <a:r>
              <a:rPr lang="en-US" sz="4000" b="1" dirty="0">
                <a:solidFill>
                  <a:srgbClr val="FFFFFF"/>
                </a:solidFill>
                <a:latin typeface="Verdana" pitchFamily="34" charset="0"/>
                <a:ea typeface="Verdana" pitchFamily="34" charset="-122"/>
                <a:cs typeface="Verdana" pitchFamily="34" charset="-120"/>
              </a:rPr>
              <a:t>Project Overview</a:t>
            </a:r>
            <a:endParaRPr lang="en-US" sz="4000" dirty="0"/>
          </a:p>
        </p:txBody>
      </p:sp>
      <p:sp>
        <p:nvSpPr>
          <p:cNvPr id="3" name="Text 1"/>
          <p:cNvSpPr/>
          <p:nvPr>
            <p:ph idx="103"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4</a:t>
            </a:r>
            <a:endParaRPr lang="en-US" sz="1200" dirty="0"/>
          </a:p>
        </p:txBody>
      </p:sp>
      <p:sp>
        <p:nvSpPr>
          <p:cNvPr id="4" name="Shape 2"/>
          <p:cNvSpPr/>
          <p:nvPr/>
        </p:nvSpPr>
        <p:spPr>
          <a:xfrm>
            <a:off x="923544" y="3511296"/>
            <a:ext cx="10433304" cy="0"/>
          </a:xfrm>
          <a:prstGeom prst="line">
            <a:avLst/>
          </a:prstGeom>
          <a:solidFill>
            <a:srgbClr val="FFFFFF"/>
          </a:solidFill>
          <a:ln w="12700">
            <a:solidFill>
              <a:srgbClr val="FFFFFF"/>
            </a:solidFill>
            <a:prstDash val="solid"/>
          </a:ln>
        </p:spPr>
      </p:sp>
      <p:sp>
        <p:nvSpPr>
          <p:cNvPr id="5" name="Text 0"/>
          <p:cNvSpPr/>
          <p:nvPr>
            <p:ph idx="101" type="body" hasCustomPrompt="1"/>
          </p:nvPr>
        </p:nvSpPr>
        <p:spPr>
          <a:xfrm>
            <a:off x="758952" y="3657600"/>
            <a:ext cx="10433304" cy="1828800"/>
          </a:xfrm>
          <a:prstGeom prst="rect">
            <a:avLst/>
          </a:prstGeom>
          <a:noFill/>
          <a:ln/>
        </p:spPr>
        <p:txBody>
          <a:bodyPr wrap="square" rtlCol="0" anchor="t"/>
          <a:lstStyle/>
          <a:p>
            <a:pPr algn="ctr" indent="0" marL="0">
              <a:buNone/>
            </a:pPr>
            <a:r>
              <a:rPr lang="en-US" sz="2000" dirty="0">
                <a:solidFill>
                  <a:srgbClr val="FFFFFF"/>
                </a:solidFill>
                <a:latin typeface="Verdana" pitchFamily="34" charset="0"/>
                <a:ea typeface="Verdana" pitchFamily="34" charset="-122"/>
                <a:cs typeface="Verdana" pitchFamily="34" charset="-120"/>
              </a:rPr>
              <a:t>AI Flavoured empowers users to efficiently extract insights from written content.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777240" y="557784"/>
            <a:ext cx="5394960" cy="1371600"/>
          </a:xfrm>
          <a:prstGeom prst="rect">
            <a:avLst/>
          </a:prstGeom>
          <a:noFill/>
          <a:ln/>
        </p:spPr>
        <p:txBody>
          <a:bodyPr wrap="square" rtlCol="0" anchor="ctr"/>
          <a:lstStyle/>
          <a:p>
            <a:pPr algn="l" indent="0" marL="0">
              <a:buNone/>
            </a:pPr>
            <a:r>
              <a:rPr lang="en-US" sz="2800" b="1" dirty="0">
                <a:solidFill>
                  <a:srgbClr val="FFFFFF"/>
                </a:solidFill>
                <a:latin typeface="Verdana" pitchFamily="34" charset="0"/>
                <a:ea typeface="Verdana" pitchFamily="34" charset="-122"/>
                <a:cs typeface="Verdana" pitchFamily="34" charset="-120"/>
              </a:rPr>
              <a:t>Core Functionalities</a:t>
            </a:r>
            <a:endParaRPr lang="en-US" sz="2800" dirty="0"/>
          </a:p>
        </p:txBody>
      </p:sp>
      <p:sp>
        <p:nvSpPr>
          <p:cNvPr id="3"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5</a:t>
            </a:r>
            <a:endParaRPr lang="en-US" sz="1200" dirty="0"/>
          </a:p>
        </p:txBody>
      </p:sp>
      <p:sp>
        <p:nvSpPr>
          <p:cNvPr id="4" name="Shape 2"/>
          <p:cNvSpPr/>
          <p:nvPr/>
        </p:nvSpPr>
        <p:spPr>
          <a:xfrm>
            <a:off x="6099048" y="713232"/>
            <a:ext cx="0" cy="5577840"/>
          </a:xfrm>
          <a:prstGeom prst="line">
            <a:avLst/>
          </a:prstGeom>
          <a:solidFill>
            <a:srgbClr val="FFFFFF"/>
          </a:solidFill>
          <a:ln w="12700">
            <a:solidFill>
              <a:srgbClr val="FFFFFF"/>
            </a:solidFill>
            <a:prstDash val="solid"/>
          </a:ln>
        </p:spPr>
      </p:sp>
      <p:sp>
        <p:nvSpPr>
          <p:cNvPr id="5" name="Text 0"/>
          <p:cNvSpPr/>
          <p:nvPr>
            <p:ph idx="101" type="body" hasCustomPrompt="1"/>
          </p:nvPr>
        </p:nvSpPr>
        <p:spPr>
          <a:xfrm>
            <a:off x="1069848" y="1847088"/>
            <a:ext cx="5212080" cy="4297680"/>
          </a:xfrm>
          <a:prstGeom prst="rect">
            <a:avLst/>
          </a:prstGeom>
          <a:noFill/>
          <a:ln/>
        </p:spPr>
        <p:txBody>
          <a:bodyPr wrap="square" rtlCol="0" anchor="t"/>
          <a:lstStyle/>
          <a:p>
            <a:pPr algn="l" indent="0" marL="0">
              <a:buNone/>
            </a:pPr>
            <a:r>
              <a:rPr lang="en-US" sz="1600" dirty="0">
                <a:solidFill>
                  <a:srgbClr val="FFFFFF"/>
                </a:solidFill>
                <a:latin typeface="Verdana" pitchFamily="34" charset="0"/>
                <a:ea typeface="Verdana" pitchFamily="34" charset="-122"/>
                <a:cs typeface="Verdana" pitchFamily="34" charset="-120"/>
              </a:rPr>
              <a:t>1. Intelligent Summarization</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2. Interactive Engagement</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3. Multilingual Support</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4. Personalized Learning Experiences</a:t>
            </a:r>
            <a:endParaRPr lang="en-US" sz="1600" dirty="0"/>
          </a:p>
        </p:txBody>
      </p:sp>
      <p:sp>
        <p:nvSpPr>
          <p:cNvPr id="6" name="Text 0"/>
          <p:cNvSpPr/>
          <p:nvPr>
            <p:ph idx="102" type="body" hasCustomPrompt="1"/>
          </p:nvPr>
        </p:nvSpPr>
        <p:spPr>
          <a:xfrm>
            <a:off x="6254496" y="557784"/>
            <a:ext cx="5038344" cy="5577840"/>
          </a:xfrm>
          <a:prstGeom prst="rect">
            <a:avLst/>
          </a:prstGeom>
          <a:noFill/>
          <a:ln/>
        </p:spPr>
        <p:txBody>
          <a:bodyPr wrap="square" rtlCol="0" anchor="t"/>
          <a:lstStyle/>
          <a:p>
            <a:pPr algn="l" indent="0" marL="0">
              <a:buNone/>
            </a:pPr>
            <a:r>
              <a:rPr lang="en-US" sz="1600" dirty="0">
                <a:solidFill>
                  <a:srgbClr val="FFFFFF"/>
                </a:solidFill>
                <a:latin typeface="Verdana" pitchFamily="34" charset="0"/>
                <a:ea typeface="Verdana" pitchFamily="34" charset="-122"/>
                <a:cs typeface="Verdana" pitchFamily="34" charset="-120"/>
              </a:rPr>
              <a:t>1. Streamlines information retrieval</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2. Improves knowledge acquisition</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3. Fosters collaboration</a:t>
            </a:r>
            <a:endParaRPr lang="en-US" sz="1600" dirty="0"/>
          </a:p>
          <a:p>
            <a:pPr algn="l" indent="0" marL="0">
              <a:buNone/>
            </a:pPr>
            <a:r>
              <a:rPr lang="en-US" sz="1600" dirty="0">
                <a:solidFill>
                  <a:srgbClr val="FFFFFF"/>
                </a:solidFill>
                <a:latin typeface="Verdana" pitchFamily="34" charset="0"/>
                <a:ea typeface="Verdana" pitchFamily="34" charset="-122"/>
                <a:cs typeface="Verdana" pitchFamily="34" charset="-120"/>
              </a:rPr>
              <a:t>4. Enhances learning environments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438912"/>
            <a:ext cx="10360152" cy="1097280"/>
          </a:xfrm>
          <a:prstGeom prst="rect">
            <a:avLst/>
          </a:prstGeom>
          <a:noFill/>
          <a:ln/>
        </p:spPr>
        <p:txBody>
          <a:bodyPr wrap="square" rtlCol="0" anchor="ctr"/>
          <a:lstStyle/>
          <a:p>
            <a:pPr algn="ctr" indent="0" marL="0">
              <a:buNone/>
            </a:pPr>
            <a:r>
              <a:rPr lang="en-US" sz="3600" b="1" dirty="0">
                <a:solidFill>
                  <a:srgbClr val="FFFFFF"/>
                </a:solidFill>
                <a:latin typeface="Verdana" pitchFamily="34" charset="0"/>
                <a:ea typeface="Verdana" pitchFamily="34" charset="-122"/>
                <a:cs typeface="Verdana" pitchFamily="34" charset="-120"/>
              </a:rPr>
              <a:t>Core Functionalities</a:t>
            </a:r>
            <a:endParaRPr lang="en-US" sz="3600" dirty="0"/>
          </a:p>
        </p:txBody>
      </p:sp>
      <p:sp>
        <p:nvSpPr>
          <p:cNvPr id="3" name="Text 0"/>
          <p:cNvSpPr/>
          <p:nvPr>
            <p:ph idx="101" type="body" hasCustomPrompt="1"/>
          </p:nvPr>
        </p:nvSpPr>
        <p:spPr>
          <a:xfrm>
            <a:off x="658368" y="1581912"/>
            <a:ext cx="5029200" cy="914400"/>
          </a:xfrm>
          <a:prstGeom prst="rect">
            <a:avLst/>
          </a:prstGeom>
          <a:noFill/>
          <a:ln/>
        </p:spPr>
        <p:txBody>
          <a:bodyPr wrap="square" rtlCol="0" anchor="ctr"/>
          <a:lstStyle/>
          <a:p>
            <a:pPr algn="ctr" indent="0" marL="0">
              <a:buNone/>
            </a:pPr>
            <a:r>
              <a:rPr lang="en-US" sz="2400" b="1" dirty="0">
                <a:solidFill>
                  <a:srgbClr val="FFFFFF"/>
                </a:solidFill>
                <a:latin typeface="Verdana" pitchFamily="34" charset="0"/>
                <a:ea typeface="Verdana" pitchFamily="34" charset="-122"/>
                <a:cs typeface="Verdana" pitchFamily="34" charset="-120"/>
              </a:rPr>
              <a:t>Core Functionalities</a:t>
            </a:r>
            <a:endParaRPr lang="en-US" sz="2400" dirty="0"/>
          </a:p>
        </p:txBody>
      </p:sp>
      <p:sp>
        <p:nvSpPr>
          <p:cNvPr id="4" name="Text 0"/>
          <p:cNvSpPr/>
          <p:nvPr>
            <p:ph idx="102" type="body" hasCustomPrompt="1"/>
          </p:nvPr>
        </p:nvSpPr>
        <p:spPr>
          <a:xfrm>
            <a:off x="6583680" y="1581912"/>
            <a:ext cx="5029200" cy="914400"/>
          </a:xfrm>
          <a:prstGeom prst="rect">
            <a:avLst/>
          </a:prstGeom>
          <a:noFill/>
          <a:ln/>
        </p:spPr>
        <p:txBody>
          <a:bodyPr wrap="square" rtlCol="0" anchor="ctr"/>
          <a:lstStyle/>
          <a:p>
            <a:pPr algn="ctr" indent="0" marL="0">
              <a:buNone/>
            </a:pPr>
            <a:r>
              <a:rPr lang="en-US" sz="2400" b="1" dirty="0">
                <a:solidFill>
                  <a:srgbClr val="FFFFFF"/>
                </a:solidFill>
                <a:latin typeface="Verdana" pitchFamily="34" charset="0"/>
                <a:ea typeface="Verdana" pitchFamily="34" charset="-122"/>
                <a:cs typeface="Verdana" pitchFamily="34" charset="-120"/>
              </a:rPr>
              <a:t>Benefits</a:t>
            </a:r>
            <a:endParaRPr lang="en-US" sz="2400" dirty="0"/>
          </a:p>
        </p:txBody>
      </p:sp>
      <p:sp>
        <p:nvSpPr>
          <p:cNvPr id="5" name="Shape 3"/>
          <p:cNvSpPr/>
          <p:nvPr/>
        </p:nvSpPr>
        <p:spPr>
          <a:xfrm>
            <a:off x="4764024" y="1581912"/>
            <a:ext cx="2660904" cy="0"/>
          </a:xfrm>
          <a:prstGeom prst="line">
            <a:avLst/>
          </a:prstGeom>
          <a:solidFill>
            <a:srgbClr val="FFFFFF"/>
          </a:solidFill>
          <a:ln w="12700">
            <a:solidFill>
              <a:srgbClr val="FFFFFF"/>
            </a:solidFill>
            <a:prstDash val="solid"/>
          </a:ln>
        </p:spPr>
      </p:sp>
      <p:sp>
        <p:nvSpPr>
          <p:cNvPr id="6" name="Shape 4"/>
          <p:cNvSpPr/>
          <p:nvPr/>
        </p:nvSpPr>
        <p:spPr>
          <a:xfrm>
            <a:off x="6099048" y="2496312"/>
            <a:ext cx="0" cy="3648456"/>
          </a:xfrm>
          <a:prstGeom prst="line">
            <a:avLst/>
          </a:prstGeom>
          <a:solidFill>
            <a:srgbClr val="FFFFFF"/>
          </a:solidFill>
          <a:ln w="12700">
            <a:solidFill>
              <a:srgbClr val="FFFFFF"/>
            </a:solidFill>
            <a:prstDash val="solid"/>
          </a:ln>
        </p:spPr>
      </p:sp>
      <p:sp>
        <p:nvSpPr>
          <p:cNvPr id="7" name="Text 1"/>
          <p:cNvSpPr/>
          <p:nvPr>
            <p:ph idx="106"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6</a:t>
            </a:r>
            <a:endParaRPr lang="en-US" sz="1200" dirty="0"/>
          </a:p>
        </p:txBody>
      </p:sp>
      <p:sp>
        <p:nvSpPr>
          <p:cNvPr id="8" name="Text 0"/>
          <p:cNvSpPr/>
          <p:nvPr>
            <p:ph idx="103" type="body" hasCustomPrompt="1"/>
          </p:nvPr>
        </p:nvSpPr>
        <p:spPr>
          <a:xfrm>
            <a:off x="731520" y="2633472"/>
            <a:ext cx="5358384" cy="3310128"/>
          </a:xfrm>
          <a:prstGeom prst="rect">
            <a:avLst/>
          </a:prstGeom>
          <a:noFill/>
          <a:ln/>
        </p:spPr>
        <p:txBody>
          <a:bodyPr wrap="square" rtlCol="0" anchor="t"/>
          <a:lstStyle/>
          <a:p>
            <a:pPr algn="l" indent="0" marL="0">
              <a:buNone/>
            </a:pPr>
            <a:r>
              <a:rPr lang="en-US" sz="1800" dirty="0">
                <a:solidFill>
                  <a:srgbClr val="FFFFFF"/>
                </a:solidFill>
                <a:latin typeface="Verdana" pitchFamily="34" charset="0"/>
                <a:ea typeface="Verdana" pitchFamily="34" charset="-122"/>
                <a:cs typeface="Verdana" pitchFamily="34" charset="-120"/>
              </a:rPr>
              <a:t>1. Intelligent Summarization</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2. Interactive Engagement</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3. Multilingual Support</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4. Personalized Learning Experiences</a:t>
            </a:r>
            <a:endParaRPr lang="en-US" sz="1800" dirty="0"/>
          </a:p>
        </p:txBody>
      </p:sp>
      <p:sp>
        <p:nvSpPr>
          <p:cNvPr id="9" name="Text 0"/>
          <p:cNvSpPr/>
          <p:nvPr>
            <p:ph idx="104" type="body" hasCustomPrompt="1"/>
          </p:nvPr>
        </p:nvSpPr>
        <p:spPr>
          <a:xfrm>
            <a:off x="6245352" y="2624328"/>
            <a:ext cx="5358384" cy="3310128"/>
          </a:xfrm>
          <a:prstGeom prst="rect">
            <a:avLst/>
          </a:prstGeom>
          <a:noFill/>
          <a:ln/>
        </p:spPr>
        <p:txBody>
          <a:bodyPr wrap="square" rtlCol="0" anchor="t"/>
          <a:lstStyle/>
          <a:p>
            <a:pPr algn="l" indent="0" marL="0">
              <a:buNone/>
            </a:pPr>
            <a:r>
              <a:rPr lang="en-US" sz="1800" dirty="0">
                <a:solidFill>
                  <a:srgbClr val="FFFFFF"/>
                </a:solidFill>
                <a:latin typeface="Verdana" pitchFamily="34" charset="0"/>
                <a:ea typeface="Verdana" pitchFamily="34" charset="-122"/>
                <a:cs typeface="Verdana" pitchFamily="34" charset="-120"/>
              </a:rPr>
              <a:t>1. Streamlines information retrieval</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2. Improves knowledge acquisition</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3. Fosters collaboration</a:t>
            </a:r>
            <a:endParaRPr lang="en-US" sz="1800" dirty="0"/>
          </a:p>
          <a:p>
            <a:pPr algn="l" indent="0" marL="0">
              <a:buNone/>
            </a:pPr>
            <a:r>
              <a:rPr lang="en-US" sz="1800" dirty="0">
                <a:solidFill>
                  <a:srgbClr val="FFFFFF"/>
                </a:solidFill>
                <a:latin typeface="Verdana" pitchFamily="34" charset="0"/>
                <a:ea typeface="Verdana" pitchFamily="34" charset="-122"/>
                <a:cs typeface="Verdana" pitchFamily="34" charset="-120"/>
              </a:rPr>
              <a:t>4. Enhances learning environments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914400" y="356616"/>
            <a:ext cx="10360152" cy="1078992"/>
          </a:xfrm>
          <a:prstGeom prst="rect">
            <a:avLst/>
          </a:prstGeom>
          <a:noFill/>
          <a:ln/>
        </p:spPr>
        <p:txBody>
          <a:bodyPr wrap="square" rtlCol="0" anchor="ctr"/>
          <a:lstStyle/>
          <a:p>
            <a:pPr algn="ctr" indent="0" marL="0">
              <a:buNone/>
            </a:pPr>
            <a:r>
              <a:rPr lang="en-US" sz="3600" b="1" dirty="0">
                <a:solidFill>
                  <a:srgbClr val="FFFFFF"/>
                </a:solidFill>
                <a:latin typeface="Verdana" pitchFamily="34" charset="0"/>
                <a:ea typeface="Verdana" pitchFamily="34" charset="-122"/>
                <a:cs typeface="Verdana" pitchFamily="34" charset="-120"/>
              </a:rPr>
              <a:t>This is my First ai team</a:t>
            </a:r>
            <a:endParaRPr lang="en-US" sz="3600" dirty="0"/>
          </a:p>
        </p:txBody>
      </p:sp>
      <p:sp>
        <p:nvSpPr>
          <p:cNvPr id="3" name="Text 0"/>
          <p:cNvSpPr/>
          <p:nvPr>
            <p:ph idx="101" type="body" hasCustomPrompt="1"/>
          </p:nvPr>
        </p:nvSpPr>
        <p:spPr>
          <a:xfrm>
            <a:off x="548640" y="5394960"/>
            <a:ext cx="2916936" cy="914400"/>
          </a:xfrm>
          <a:prstGeom prst="rect">
            <a:avLst/>
          </a:prstGeom>
          <a:noFill/>
          <a:ln/>
        </p:spPr>
        <p:txBody>
          <a:bodyPr wrap="square" rtlCol="0" anchor="ctr"/>
          <a:lstStyle/>
          <a:p>
            <a:pPr algn="ctr" indent="0" marL="0">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4" name="Text 0"/>
          <p:cNvSpPr/>
          <p:nvPr>
            <p:ph idx="103" type="body" hasCustomPrompt="1"/>
          </p:nvPr>
        </p:nvSpPr>
        <p:spPr>
          <a:xfrm>
            <a:off x="4590288" y="4636008"/>
            <a:ext cx="2916936" cy="914400"/>
          </a:xfrm>
          <a:prstGeom prst="rect">
            <a:avLst/>
          </a:prstGeom>
          <a:noFill/>
          <a:ln/>
        </p:spPr>
        <p:txBody>
          <a:bodyPr wrap="square" rtlCol="0" anchor="ctr"/>
          <a:lstStyle/>
          <a:p>
            <a:pPr algn="ctr" indent="0" marL="0">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5" name="Text 0"/>
          <p:cNvSpPr/>
          <p:nvPr>
            <p:ph idx="105" type="body" hasCustomPrompt="1"/>
          </p:nvPr>
        </p:nvSpPr>
        <p:spPr>
          <a:xfrm>
            <a:off x="8631936" y="5458968"/>
            <a:ext cx="2916936" cy="914400"/>
          </a:xfrm>
          <a:prstGeom prst="rect">
            <a:avLst/>
          </a:prstGeom>
          <a:noFill/>
          <a:ln/>
        </p:spPr>
        <p:txBody>
          <a:bodyPr wrap="square" rtlCol="0" anchor="ctr"/>
          <a:lstStyle/>
          <a:p>
            <a:pPr algn="ctr" indent="0" marL="0">
              <a:buNone/>
            </a:pPr>
            <a:r>
              <a:rPr lang="en-US" sz="2000" dirty="0">
                <a:solidFill>
                  <a:srgbClr val="FFFFFF"/>
                </a:solidFill>
                <a:latin typeface="Verdana" pitchFamily="34" charset="0"/>
                <a:ea typeface="Verdana" pitchFamily="34" charset="-122"/>
                <a:cs typeface="Verdana" pitchFamily="34" charset="-120"/>
              </a:rPr>
              <a:t>Sourav Sharma</a:t>
            </a:r>
            <a:endParaRPr lang="en-US" sz="2000" dirty="0"/>
          </a:p>
        </p:txBody>
      </p:sp>
      <p:sp>
        <p:nvSpPr>
          <p:cNvPr id="6" name="Shape 4"/>
          <p:cNvSpPr/>
          <p:nvPr/>
        </p:nvSpPr>
        <p:spPr>
          <a:xfrm>
            <a:off x="548640" y="238658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7" name="Shape 5"/>
          <p:cNvSpPr/>
          <p:nvPr/>
        </p:nvSpPr>
        <p:spPr>
          <a:xfrm>
            <a:off x="4636008" y="1517904"/>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sp>
        <p:nvSpPr>
          <p:cNvPr id="8" name="Shape 6"/>
          <p:cNvSpPr/>
          <p:nvPr/>
        </p:nvSpPr>
        <p:spPr>
          <a:xfrm>
            <a:off x="8631936" y="2414016"/>
            <a:ext cx="2916936" cy="2916936"/>
          </a:xfrm>
          <a:prstGeom prst="rect">
            <a:avLst/>
          </a:prstGeom>
          <a:solidFill>
            <a:srgbClr val="1E1C1D"/>
          </a:solidFill>
          <a:ln/>
          <a:effectLst>
            <a:outerShdw sx="100000" sy="100000" kx="0" ky="0" algn="bl" rotWithShape="0" blurRad="228600" dist="25400" dir="2700000">
              <a:srgbClr val="1e1c1d">
                <a:alpha val="50000"/>
              </a:srgbClr>
            </a:outerShdw>
          </a:effectLst>
        </p:spPr>
      </p:sp>
      <p:pic>
        <p:nvPicPr>
          <p:cNvPr id="9" name="Image 0" descr="preencoded.png">    </p:cNvPr>
          <p:cNvPicPr>
            <a:picLocks noChangeAspect="1"/>
          </p:cNvPicPr>
          <p:nvPr>
            <p:ph idx="102" hasCustomPrompt="1"/>
          </p:nvPr>
        </p:nvPicPr>
        <p:blipFill>
          <a:blip r:embed="rId2"/>
          <a:stretch>
            <a:fillRect/>
          </a:stretch>
        </p:blipFill>
        <p:spPr>
          <a:xfrm>
            <a:off x="548640" y="2386584"/>
            <a:ext cx="3319272" cy="3319272"/>
          </a:xfrm>
          <a:prstGeom prst="rect">
            <a:avLst/>
          </a:prstGeom>
        </p:spPr>
      </p:pic>
      <p:pic>
        <p:nvPicPr>
          <p:cNvPr id="10" name="Image 1" descr="preencoded.png">    </p:cNvPr>
          <p:cNvPicPr>
            <a:picLocks noChangeAspect="1"/>
          </p:cNvPicPr>
          <p:nvPr>
            <p:ph idx="104" hasCustomPrompt="1"/>
          </p:nvPr>
        </p:nvPicPr>
        <p:blipFill>
          <a:blip r:embed="rId3"/>
          <a:stretch>
            <a:fillRect/>
          </a:stretch>
        </p:blipFill>
        <p:spPr>
          <a:xfrm>
            <a:off x="4636008" y="1517904"/>
            <a:ext cx="3319272" cy="3319272"/>
          </a:xfrm>
          <a:prstGeom prst="rect">
            <a:avLst/>
          </a:prstGeom>
        </p:spPr>
      </p:pic>
      <p:pic>
        <p:nvPicPr>
          <p:cNvPr id="11" name="Image 2" descr="preencoded.png">    </p:cNvPr>
          <p:cNvPicPr>
            <a:picLocks noChangeAspect="1"/>
          </p:cNvPicPr>
          <p:nvPr>
            <p:ph idx="106" hasCustomPrompt="1"/>
          </p:nvPr>
        </p:nvPicPr>
        <p:blipFill>
          <a:blip r:embed="rId4"/>
          <a:stretch>
            <a:fillRect/>
          </a:stretch>
        </p:blipFill>
        <p:spPr>
          <a:xfrm>
            <a:off x="8631936" y="2414016"/>
            <a:ext cx="3319272" cy="3291840"/>
          </a:xfrm>
          <a:prstGeom prst="rect">
            <a:avLst/>
          </a:prstGeom>
        </p:spPr>
      </p:pic>
      <p:sp>
        <p:nvSpPr>
          <p:cNvPr id="12" name="Text 1"/>
          <p:cNvSpPr/>
          <p:nvPr>
            <p:ph idx="108"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FFFFFF"/>
                </a:solidFill>
                <a:latin typeface="Verdana" pitchFamily="34" charset="0"/>
                <a:ea typeface="Verdana" pitchFamily="34" charset="-122"/>
                <a:cs typeface="Verdana"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Intelligent Summarization</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AI Flavoured's summarization engine condenses complex documents into concise summaries. 
2. This feature helps users quickly grasp the essence of lengthy texts.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Efficiently extract key insights from vast amounts of information.</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ph idx="100" type="title" hasCustomPrompt="1"/>
          </p:nvPr>
        </p:nvSpPr>
        <p:spPr>
          <a:xfrm>
            <a:off x="6400800" y="585216"/>
            <a:ext cx="5486400" cy="1371600"/>
          </a:xfrm>
          <a:prstGeom prst="rect">
            <a:avLst/>
          </a:prstGeom>
          <a:noFill/>
          <a:ln/>
        </p:spPr>
        <p:txBody>
          <a:bodyPr wrap="square" rtlCol="0" anchor="ctr"/>
          <a:lstStyle/>
          <a:p>
            <a:pPr algn="l" indent="0" marL="0">
              <a:buNone/>
            </a:pPr>
            <a:r>
              <a:rPr lang="en-US" sz="2800" b="1" dirty="0">
                <a:solidFill>
                  <a:srgbClr val="B0F7F4"/>
                </a:solidFill>
                <a:latin typeface="Verdana" pitchFamily="34" charset="0"/>
                <a:ea typeface="Verdana" pitchFamily="34" charset="-122"/>
                <a:cs typeface="Verdana" pitchFamily="34" charset="-120"/>
              </a:rPr>
              <a:t>Interactive Engagement</a:t>
            </a:r>
            <a:endParaRPr lang="en-US" sz="2800" dirty="0"/>
          </a:p>
        </p:txBody>
      </p:sp>
      <p:sp>
        <p:nvSpPr>
          <p:cNvPr id="3" name="Shape 1"/>
          <p:cNvSpPr/>
          <p:nvPr/>
        </p:nvSpPr>
        <p:spPr>
          <a:xfrm>
            <a:off x="5943600" y="813816"/>
            <a:ext cx="0" cy="5257800"/>
          </a:xfrm>
          <a:prstGeom prst="line">
            <a:avLst/>
          </a:prstGeom>
          <a:solidFill>
            <a:srgbClr val="B0F7F4"/>
          </a:solidFill>
          <a:ln w="12700">
            <a:solidFill>
              <a:srgbClr val="B0F7F4"/>
            </a:solidFill>
            <a:prstDash val="solid"/>
          </a:ln>
        </p:spPr>
      </p:sp>
      <p:sp>
        <p:nvSpPr>
          <p:cNvPr id="4" name="Text 0"/>
          <p:cNvSpPr/>
          <p:nvPr>
            <p:ph idx="101" type="body" hasCustomPrompt="1"/>
          </p:nvPr>
        </p:nvSpPr>
        <p:spPr>
          <a:xfrm>
            <a:off x="758952" y="585216"/>
            <a:ext cx="5029200" cy="5486400"/>
          </a:xfrm>
          <a:prstGeom prst="rect">
            <a:avLst/>
          </a:prstGeom>
          <a:noFill/>
          <a:ln/>
        </p:spPr>
        <p:txBody>
          <a:bodyPr wrap="square" rtlCol="0" anchor="ctr"/>
          <a:lstStyle/>
          <a:p>
            <a:pPr algn="l" indent="0" marL="0">
              <a:buNone/>
            </a:pPr>
            <a:r>
              <a:rPr lang="en-US" sz="1800" dirty="0">
                <a:solidFill>
                  <a:srgbClr val="B0F7F4"/>
                </a:solidFill>
                <a:latin typeface="Verdana" pitchFamily="34" charset="0"/>
                <a:ea typeface="Verdana" pitchFamily="34" charset="-122"/>
                <a:cs typeface="Verdana" pitchFamily="34" charset="-120"/>
              </a:rPr>
              <a:t>1. The platform offers interactive communication features to enhance user engagement. 
2. Users can interact with the content, ask questions, and receive instant feedback. 
</a:t>
            </a:r>
            <a:endParaRPr lang="en-US" sz="1800" dirty="0"/>
          </a:p>
        </p:txBody>
      </p:sp>
      <p:sp>
        <p:nvSpPr>
          <p:cNvPr id="5" name="Text 0"/>
          <p:cNvSpPr/>
          <p:nvPr>
            <p:ph idx="102" type="body" hasCustomPrompt="1"/>
          </p:nvPr>
        </p:nvSpPr>
        <p:spPr>
          <a:xfrm>
            <a:off x="6400800" y="1956816"/>
            <a:ext cx="5486400" cy="4114800"/>
          </a:xfrm>
          <a:prstGeom prst="rect">
            <a:avLst/>
          </a:prstGeom>
          <a:noFill/>
          <a:ln/>
        </p:spPr>
        <p:txBody>
          <a:bodyPr wrap="square" rtlCol="0" anchor="t"/>
          <a:lstStyle/>
          <a:p>
            <a:pPr algn="l" indent="0" marL="0">
              <a:buNone/>
            </a:pPr>
            <a:r>
              <a:rPr lang="en-US" sz="1600" dirty="0">
                <a:solidFill>
                  <a:srgbClr val="B0F7F4"/>
                </a:solidFill>
                <a:latin typeface="Verdana" pitchFamily="34" charset="0"/>
                <a:ea typeface="Verdana" pitchFamily="34" charset="-122"/>
                <a:cs typeface="Verdana" pitchFamily="34" charset="-120"/>
              </a:rPr>
              <a:t>Foster a more engaging and interactive learning experience.</a:t>
            </a:r>
            <a:endParaRPr lang="en-US" sz="1600" dirty="0"/>
          </a:p>
        </p:txBody>
      </p:sp>
      <p:sp>
        <p:nvSpPr>
          <p:cNvPr id="6" name="Text 1"/>
          <p:cNvSpPr/>
          <p:nvPr>
            <p:ph idx="104" type="body" hasCustomPrompt="1"/>
          </p:nvPr>
        </p:nvSpPr>
        <p:spPr>
          <a:xfrm>
            <a:off x="457200" y="6446520"/>
            <a:ext cx="640080" cy="365760"/>
          </a:xfrm>
          <a:prstGeom prst="rect">
            <a:avLst/>
          </a:prstGeom>
          <a:noFill/>
          <a:ln/>
        </p:spPr>
        <p:txBody>
          <a:bodyPr wrap="square" rtlCol="0" anchor="ctr"/>
          <a:lstStyle/>
          <a:p>
            <a:pPr algn="ctr" indent="0" marL="0">
              <a:buNone/>
            </a:pPr>
            <a:r>
              <a:rPr lang="en-US" sz="1200" dirty="0">
                <a:solidFill>
                  <a:srgbClr val="B0F7F4"/>
                </a:solidFill>
                <a:latin typeface="Verdana" pitchFamily="34" charset="0"/>
                <a:ea typeface="Verdana" pitchFamily="34" charset="-122"/>
                <a:cs typeface="Verdana"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darkThemeMoonPresentation</dc:title>
  <dc:subject>PptxGenJS Presentation</dc:subject>
  <dc:creator>Sourabh</dc:creator>
  <cp:lastModifiedBy>Sourabh</cp:lastModifiedBy>
  <cp:revision>1</cp:revision>
  <dcterms:created xsi:type="dcterms:W3CDTF">2024-05-30T19:34:42Z</dcterms:created>
  <dcterms:modified xsi:type="dcterms:W3CDTF">2024-05-30T19:34:42Z</dcterms:modified>
</cp:coreProperties>
</file>