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5486400" cy="1371600"/>
          </a:xfrm>
          <a:prstGeom prst="rect">
            <a:avLst/>
          </a:prstGeom>
          <a:noFill/>
          <a:ln/>
        </p:spPr>
        <p:txBody>
          <a:bodyPr wrap="square" rtlCol="0"/>
          <a:lstStyle>
            <a:lvl1pPr algn="l" indent="0" marL="0">
              <a:buNone/>
              <a:defRPr lang="en-US" sz="2800" dirty="0">
                <a:latin typeface="Book Antiqua" pitchFamily="34" charset="0"/>
                <a:ea typeface="Book Antiqua" pitchFamily="34" charset="-122"/>
                <a:cs typeface="Book Antiqua" pitchFamily="34" charset="-120"/>
              </a:defRPr>
            </a:lvl1pPr>
          </a:lstStyle>
          <a:p>
            <a:pPr algn="l" indent="0" marL="0">
              <a:buNone/>
            </a:pPr>
            <a:r>
              <a:rPr lang="en-US" sz="2800" dirty="0">
                <a:solidFill>
                  <a:srgbClr val="000000"/>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6583680" y="914400"/>
            <a:ext cx="5029200" cy="5486400"/>
          </a:xfrm>
          <a:prstGeom prst="rect">
            <a:avLst/>
          </a:prstGeom>
          <a:noFill/>
          <a:ln/>
        </p:spPr>
        <p:txBody>
          <a:bodyPr wrap="square" rtlCol="0"/>
          <a:lstStyle>
            <a:lvl1pPr algn="l" indent="0" marL="0">
              <a:buNone/>
              <a:defRPr lang="en-US" sz="1800" dirty="0">
                <a:latin typeface="Book Antiqua" pitchFamily="34" charset="0"/>
                <a:ea typeface="Book Antiqua" pitchFamily="34" charset="-122"/>
                <a:cs typeface="Book Antiqua" pitchFamily="34" charset="-120"/>
              </a:defRPr>
            </a:lvl1pPr>
          </a:lstStyle>
          <a:p>
            <a:pPr algn="l" indent="0" marL="0">
              <a:buNone/>
            </a:pPr>
            <a:r>
              <a:rPr lang="en-US" sz="1800" dirty="0">
                <a:solidFill>
                  <a:srgbClr val="000000"/>
                </a:solidFill>
                <a:latin typeface="Book Antiqua" pitchFamily="34" charset="0"/>
                <a:ea typeface="Book Antiqua" pitchFamily="34" charset="-122"/>
                <a:cs typeface="Book Antiqua" pitchFamily="34" charset="-120"/>
              </a:rPr>
              <a:t>Content Placeholder</a:t>
            </a:r>
            <a:endParaRPr lang="en-US" sz="1800" dirty="0"/>
          </a:p>
        </p:txBody>
      </p:sp>
      <p:sp>
        <p:nvSpPr>
          <p:cNvPr id="5" name="Text 1"/>
          <p:cNvSpPr/>
          <p:nvPr>
            <p:ph idx="103" type="body" hasCustomPrompt="1"/>
          </p:nvPr>
        </p:nvSpPr>
        <p:spPr>
          <a:xfrm>
            <a:off x="914400" y="2286000"/>
            <a:ext cx="5486400" cy="411480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r>
              <a:rPr lang="en-US" sz="1600" dirty="0">
                <a:solidFill>
                  <a:srgbClr val="000000"/>
                </a:solidFill>
                <a:latin typeface="Book Antiqua" pitchFamily="34" charset="0"/>
                <a:ea typeface="Book Antiqua" pitchFamily="34" charset="-122"/>
                <a:cs typeface="Book Antiqua" pitchFamily="34" charset="-120"/>
              </a:rPr>
              <a:t>Caption Placeholder</a:t>
            </a:r>
            <a:endParaRPr lang="en-US" sz="1600" dirty="0"/>
          </a:p>
        </p:txBody>
      </p:sp>
      <p:sp>
        <p:nvSpPr>
          <p:cNvPr id="6" name="Text 1"/>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7" name="Text 2"/>
          <p:cNvSpPr/>
          <p:nvPr>
            <p:ph idx="105"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5486400" cy="1371600"/>
          </a:xfrm>
          <a:prstGeom prst="rect">
            <a:avLst/>
          </a:prstGeom>
          <a:noFill/>
          <a:ln/>
        </p:spPr>
        <p:txBody>
          <a:bodyPr wrap="square" rtlCol="0"/>
          <a:lstStyle>
            <a:lvl1pPr algn="l" indent="0" marL="0">
              <a:buNone/>
              <a:defRPr lang="en-US" sz="2800" dirty="0">
                <a:latin typeface="Book Antiqua" pitchFamily="34" charset="0"/>
                <a:ea typeface="Book Antiqua" pitchFamily="34" charset="-122"/>
                <a:cs typeface="Book Antiqua" pitchFamily="34" charset="-120"/>
              </a:defRPr>
            </a:lvl1pPr>
          </a:lstStyle>
          <a:p>
            <a:pPr algn="l" indent="0" marL="0">
              <a:buNone/>
            </a:pPr>
            <a:r>
              <a:rPr lang="en-US" sz="2800" dirty="0">
                <a:solidFill>
                  <a:srgbClr val="000000"/>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6583680" y="914400"/>
            <a:ext cx="5029200" cy="5486400"/>
          </a:xfrm>
          <a:prstGeom prst="rect">
            <a:avLst/>
          </a:prstGeom>
          <a:noFill/>
          <a:ln/>
        </p:spPr>
        <p:txBody>
          <a:bodyPr wrap="square" rtlCol="0"/>
          <a:lstStyle>
            <a:lvl1pPr algn="l" indent="0" marL="0">
              <a:buNone/>
              <a:defRPr lang="en-US" sz="1800" dirty="0">
                <a:latin typeface="Book Antiqua" pitchFamily="34" charset="0"/>
                <a:ea typeface="Book Antiqua" pitchFamily="34" charset="-122"/>
                <a:cs typeface="Book Antiqua" pitchFamily="34" charset="-120"/>
              </a:defRPr>
            </a:lvl1pPr>
          </a:lstStyle>
          <a:p>
            <a:pPr algn="l" indent="0" marL="0">
              <a:buNone/>
            </a:pPr>
            <a:r>
              <a:rPr lang="en-US" sz="1800" dirty="0">
                <a:solidFill>
                  <a:srgbClr val="000000"/>
                </a:solidFill>
                <a:latin typeface="Book Antiqua" pitchFamily="34" charset="0"/>
                <a:ea typeface="Book Antiqua" pitchFamily="34" charset="-122"/>
                <a:cs typeface="Book Antiqua" pitchFamily="34" charset="-120"/>
              </a:rPr>
              <a:t>Content Placeholder</a:t>
            </a:r>
            <a:endParaRPr lang="en-US" sz="1800" dirty="0"/>
          </a:p>
        </p:txBody>
      </p:sp>
      <p:sp>
        <p:nvSpPr>
          <p:cNvPr id="5" name="Text 1"/>
          <p:cNvSpPr/>
          <p:nvPr>
            <p:ph idx="103" type="body" hasCustomPrompt="1"/>
          </p:nvPr>
        </p:nvSpPr>
        <p:spPr>
          <a:xfrm>
            <a:off x="914400" y="2286000"/>
            <a:ext cx="5486400" cy="411480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r>
              <a:rPr lang="en-US" sz="1600" dirty="0">
                <a:solidFill>
                  <a:srgbClr val="000000"/>
                </a:solidFill>
                <a:latin typeface="Book Antiqua" pitchFamily="34" charset="0"/>
                <a:ea typeface="Book Antiqua" pitchFamily="34" charset="-122"/>
                <a:cs typeface="Book Antiqua" pitchFamily="34" charset="-120"/>
              </a:rPr>
              <a:t>Caption Placeholder</a:t>
            </a:r>
            <a:endParaRPr lang="en-US" sz="1600" dirty="0"/>
          </a:p>
        </p:txBody>
      </p:sp>
      <p:sp>
        <p:nvSpPr>
          <p:cNvPr id="6" name="Text 1"/>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7" name="Text 2"/>
          <p:cNvSpPr/>
          <p:nvPr>
            <p:ph idx="105"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5486400" cy="1371600"/>
          </a:xfrm>
          <a:prstGeom prst="rect">
            <a:avLst/>
          </a:prstGeom>
          <a:noFill/>
          <a:ln/>
        </p:spPr>
        <p:txBody>
          <a:bodyPr wrap="square" rtlCol="0"/>
          <a:lstStyle>
            <a:lvl1pPr algn="l" indent="0" marL="0">
              <a:buNone/>
              <a:defRPr lang="en-US" sz="2800" dirty="0">
                <a:latin typeface="Book Antiqua" pitchFamily="34" charset="0"/>
                <a:ea typeface="Book Antiqua" pitchFamily="34" charset="-122"/>
                <a:cs typeface="Book Antiqua" pitchFamily="34" charset="-120"/>
              </a:defRPr>
            </a:lvl1pPr>
          </a:lstStyle>
          <a:p>
            <a:pPr algn="l" indent="0" marL="0">
              <a:buNone/>
            </a:pPr>
            <a:r>
              <a:rPr lang="en-US" sz="2800" dirty="0">
                <a:solidFill>
                  <a:srgbClr val="000000"/>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6583680" y="914400"/>
            <a:ext cx="5029200" cy="5486400"/>
          </a:xfrm>
          <a:prstGeom prst="rect">
            <a:avLst/>
          </a:prstGeom>
          <a:noFill/>
          <a:ln/>
        </p:spPr>
        <p:txBody>
          <a:bodyPr wrap="square" rtlCol="0"/>
          <a:lstStyle>
            <a:lvl1pPr algn="l" indent="0" marL="0">
              <a:buNone/>
              <a:defRPr lang="en-US" sz="1800" dirty="0">
                <a:latin typeface="Book Antiqua" pitchFamily="34" charset="0"/>
                <a:ea typeface="Book Antiqua" pitchFamily="34" charset="-122"/>
                <a:cs typeface="Book Antiqua" pitchFamily="34" charset="-120"/>
              </a:defRPr>
            </a:lvl1pPr>
          </a:lstStyle>
          <a:p>
            <a:pPr algn="l" indent="0" marL="0">
              <a:buNone/>
            </a:pPr>
            <a:r>
              <a:rPr lang="en-US" sz="1800" dirty="0">
                <a:solidFill>
                  <a:srgbClr val="000000"/>
                </a:solidFill>
                <a:latin typeface="Book Antiqua" pitchFamily="34" charset="0"/>
                <a:ea typeface="Book Antiqua" pitchFamily="34" charset="-122"/>
                <a:cs typeface="Book Antiqua" pitchFamily="34" charset="-120"/>
              </a:rPr>
              <a:t>Content Placeholder</a:t>
            </a:r>
            <a:endParaRPr lang="en-US" sz="1800" dirty="0"/>
          </a:p>
        </p:txBody>
      </p:sp>
      <p:sp>
        <p:nvSpPr>
          <p:cNvPr id="5" name="Text 1"/>
          <p:cNvSpPr/>
          <p:nvPr>
            <p:ph idx="103" type="body" hasCustomPrompt="1"/>
          </p:nvPr>
        </p:nvSpPr>
        <p:spPr>
          <a:xfrm>
            <a:off x="914400" y="2286000"/>
            <a:ext cx="5486400" cy="411480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r>
              <a:rPr lang="en-US" sz="1600" dirty="0">
                <a:solidFill>
                  <a:srgbClr val="000000"/>
                </a:solidFill>
                <a:latin typeface="Book Antiqua" pitchFamily="34" charset="0"/>
                <a:ea typeface="Book Antiqua" pitchFamily="34" charset="-122"/>
                <a:cs typeface="Book Antiqua" pitchFamily="34" charset="-120"/>
              </a:rPr>
              <a:t>Caption Placeholder</a:t>
            </a:r>
            <a:endParaRPr lang="en-US" sz="1600" dirty="0"/>
          </a:p>
        </p:txBody>
      </p:sp>
      <p:sp>
        <p:nvSpPr>
          <p:cNvPr id="6" name="Text 1"/>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7" name="Text 2"/>
          <p:cNvSpPr/>
          <p:nvPr>
            <p:ph idx="105"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10360152" cy="1371600"/>
          </a:xfrm>
          <a:prstGeom prst="rect">
            <a:avLst/>
          </a:prstGeom>
          <a:noFill/>
          <a:ln/>
        </p:spPr>
        <p:txBody>
          <a:bodyPr wrap="square" rtlCol="0"/>
          <a:lstStyle>
            <a:lvl1pPr algn="l" indent="0" marL="0">
              <a:buNone/>
              <a:defRPr lang="en-US" sz="2800" b="1" dirty="0">
                <a:latin typeface="Book Antiqua" pitchFamily="34" charset="0"/>
                <a:ea typeface="Book Antiqua" pitchFamily="34" charset="-122"/>
                <a:cs typeface="Book Antiqua" pitchFamily="34" charset="-120"/>
              </a:defRPr>
            </a:lvl1pPr>
          </a:lstStyle>
          <a:p>
            <a:pPr algn="l" indent="0" marL="0">
              <a:buNone/>
            </a:pPr>
            <a:r>
              <a:rPr lang="en-US" sz="2800" b="1" dirty="0">
                <a:solidFill>
                  <a:srgbClr val="000000"/>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914400" y="2286000"/>
            <a:ext cx="10360152" cy="393192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5" name="Text 1"/>
          <p:cNvSpPr/>
          <p:nvPr>
            <p:ph idx="103" type="body" hasCustomPrompt="1"/>
          </p:nvPr>
        </p:nvSpPr>
        <p:spPr>
          <a:xfrm>
            <a:off x="914400" y="1828800"/>
            <a:ext cx="5180076" cy="393192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6" name="Text 1"/>
          <p:cNvSpPr/>
          <p:nvPr>
            <p:ph idx="104" type="body" hasCustomPrompt="1"/>
          </p:nvPr>
        </p:nvSpPr>
        <p:spPr>
          <a:xfrm>
            <a:off x="6094476" y="1828800"/>
            <a:ext cx="5180076" cy="393192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7" name="Text 1"/>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8" name="Text 2"/>
          <p:cNvSpPr/>
          <p:nvPr>
            <p:ph idx="106"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640080"/>
            <a:ext cx="6400800" cy="3657600"/>
          </a:xfrm>
          <a:prstGeom prst="rect">
            <a:avLst/>
          </a:prstGeom>
          <a:noFill/>
          <a:ln/>
        </p:spPr>
        <p:txBody>
          <a:bodyPr wrap="square" rtlCol="0"/>
          <a:lstStyle>
            <a:lvl1pPr algn="l" indent="0" marL="0">
              <a:buNone/>
              <a:defRPr lang="en-US" sz="6000" b="1" dirty="0">
                <a:latin typeface="Book Antiqua" pitchFamily="34" charset="0"/>
                <a:ea typeface="Book Antiqua" pitchFamily="34" charset="-122"/>
                <a:cs typeface="Book Antiqua" pitchFamily="34" charset="-120"/>
              </a:defRPr>
            </a:lvl1pPr>
          </a:lstStyle>
          <a:p>
            <a:pPr algn="l" indent="0" marL="0">
              <a:buNone/>
            </a:pPr>
            <a:r>
              <a:rPr lang="en-US" sz="6000" b="1" dirty="0">
                <a:solidFill>
                  <a:srgbClr val="000000"/>
                </a:solidFill>
                <a:latin typeface="Book Antiqua" pitchFamily="34" charset="0"/>
                <a:ea typeface="Book Antiqua" pitchFamily="34" charset="-122"/>
                <a:cs typeface="Book Antiqua" pitchFamily="34" charset="-120"/>
              </a:rPr>
              <a:t>Title Placeholder</a:t>
            </a:r>
            <a:endParaRPr lang="en-US" sz="6000" dirty="0"/>
          </a:p>
        </p:txBody>
      </p:sp>
      <p:sp>
        <p:nvSpPr>
          <p:cNvPr id="4" name="Text 1"/>
          <p:cNvSpPr/>
          <p:nvPr>
            <p:ph idx="102" type="body" hasCustomPrompt="1"/>
          </p:nvPr>
        </p:nvSpPr>
        <p:spPr>
          <a:xfrm>
            <a:off x="914400" y="4572000"/>
            <a:ext cx="10360152" cy="1371600"/>
          </a:xfrm>
          <a:prstGeom prst="rect">
            <a:avLst/>
          </a:prstGeom>
          <a:noFill/>
          <a:ln/>
        </p:spPr>
        <p:txBody>
          <a:bodyPr wrap="square" rtlCol="0"/>
          <a:lstStyle>
            <a:lvl1pPr algn="l" indent="0" marL="0">
              <a:buNone/>
              <a:defRPr lang="en-US" sz="2400" dirty="0">
                <a:latin typeface="Book Antiqua" pitchFamily="34" charset="0"/>
                <a:ea typeface="Book Antiqua" pitchFamily="34" charset="-122"/>
                <a:cs typeface="Book Antiqua" pitchFamily="34" charset="-120"/>
              </a:defRPr>
            </a:lvl1pPr>
          </a:lstStyle>
          <a:p>
            <a:pPr algn="l" indent="0" marL="0">
              <a:buNone/>
            </a:pPr>
            <a:r>
              <a:rPr lang="en-US" sz="2400" dirty="0">
                <a:solidFill>
                  <a:srgbClr val="000000"/>
                </a:solidFill>
                <a:latin typeface="Book Antiqua" pitchFamily="34" charset="0"/>
                <a:ea typeface="Book Antiqua" pitchFamily="34" charset="-122"/>
                <a:cs typeface="Book Antiqua" pitchFamily="34" charset="-120"/>
              </a:rPr>
              <a:t>Subtitle Placeholder</a:t>
            </a:r>
            <a:endParaRPr lang="en-US" sz="2400" dirty="0"/>
          </a:p>
        </p:txBody>
      </p:sp>
      <p:sp>
        <p:nvSpPr>
          <p:cNvPr id="5" name="Text 1"/>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6" name="Text 2"/>
          <p:cNvSpPr/>
          <p:nvPr>
            <p:ph idx="104"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10360152" cy="1371600"/>
          </a:xfrm>
          <a:prstGeom prst="rect">
            <a:avLst/>
          </a:prstGeom>
          <a:noFill/>
          <a:ln/>
        </p:spPr>
        <p:txBody>
          <a:bodyPr wrap="square" rtlCol="0"/>
          <a:lstStyle>
            <a:lvl1pPr algn="l" indent="0" marL="0">
              <a:buNone/>
              <a:defRPr lang="en-US" sz="2800" b="1" dirty="0">
                <a:latin typeface="Book Antiqua" pitchFamily="34" charset="0"/>
                <a:ea typeface="Book Antiqua" pitchFamily="34" charset="-122"/>
                <a:cs typeface="Book Antiqua" pitchFamily="34" charset="-120"/>
              </a:defRPr>
            </a:lvl1pPr>
          </a:lstStyle>
          <a:p>
            <a:pPr algn="l" indent="0" marL="0">
              <a:buNone/>
            </a:pPr>
            <a:r>
              <a:rPr lang="en-US" sz="2800" b="1" dirty="0">
                <a:solidFill>
                  <a:srgbClr val="000000"/>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914400" y="2286000"/>
            <a:ext cx="10360152" cy="393192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5" name="Text 1"/>
          <p:cNvSpPr/>
          <p:nvPr>
            <p:ph idx="103" type="body" hasCustomPrompt="1"/>
          </p:nvPr>
        </p:nvSpPr>
        <p:spPr>
          <a:xfrm>
            <a:off x="914400" y="1828800"/>
            <a:ext cx="5180076" cy="393192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6" name="Text 1"/>
          <p:cNvSpPr/>
          <p:nvPr>
            <p:ph idx="104" type="body" hasCustomPrompt="1"/>
          </p:nvPr>
        </p:nvSpPr>
        <p:spPr>
          <a:xfrm>
            <a:off x="6094476" y="1828800"/>
            <a:ext cx="5180076" cy="393192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7" name="Text 1"/>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8" name="Text 2"/>
          <p:cNvSpPr/>
          <p:nvPr>
            <p:ph idx="106"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640080"/>
            <a:ext cx="6400800" cy="3657600"/>
          </a:xfrm>
          <a:prstGeom prst="rect">
            <a:avLst/>
          </a:prstGeom>
          <a:noFill/>
          <a:ln/>
        </p:spPr>
        <p:txBody>
          <a:bodyPr wrap="square" rtlCol="0"/>
          <a:lstStyle>
            <a:lvl1pPr algn="l" indent="0" marL="0">
              <a:buNone/>
              <a:defRPr lang="en-US" sz="6000" b="1" dirty="0">
                <a:latin typeface="Book Antiqua" pitchFamily="34" charset="0"/>
                <a:ea typeface="Book Antiqua" pitchFamily="34" charset="-122"/>
                <a:cs typeface="Book Antiqua" pitchFamily="34" charset="-120"/>
              </a:defRPr>
            </a:lvl1pPr>
          </a:lstStyle>
          <a:p>
            <a:pPr algn="l" indent="0" marL="0">
              <a:buNone/>
            </a:pPr>
            <a:r>
              <a:rPr lang="en-US" sz="6000" b="1" dirty="0">
                <a:solidFill>
                  <a:srgbClr val="000000"/>
                </a:solidFill>
                <a:latin typeface="Book Antiqua" pitchFamily="34" charset="0"/>
                <a:ea typeface="Book Antiqua" pitchFamily="34" charset="-122"/>
                <a:cs typeface="Book Antiqua" pitchFamily="34" charset="-120"/>
              </a:rPr>
              <a:t>Title Placeholder</a:t>
            </a:r>
            <a:endParaRPr lang="en-US" sz="6000" dirty="0"/>
          </a:p>
        </p:txBody>
      </p:sp>
      <p:sp>
        <p:nvSpPr>
          <p:cNvPr id="4" name="Text 1"/>
          <p:cNvSpPr/>
          <p:nvPr>
            <p:ph idx="102" type="body" hasCustomPrompt="1"/>
          </p:nvPr>
        </p:nvSpPr>
        <p:spPr>
          <a:xfrm>
            <a:off x="914400" y="4572000"/>
            <a:ext cx="10360152" cy="1371600"/>
          </a:xfrm>
          <a:prstGeom prst="rect">
            <a:avLst/>
          </a:prstGeom>
          <a:noFill/>
          <a:ln/>
        </p:spPr>
        <p:txBody>
          <a:bodyPr wrap="square" rtlCol="0"/>
          <a:lstStyle>
            <a:lvl1pPr algn="l" indent="0" marL="0">
              <a:buNone/>
              <a:defRPr lang="en-US" sz="2400" dirty="0">
                <a:latin typeface="Book Antiqua" pitchFamily="34" charset="0"/>
                <a:ea typeface="Book Antiqua" pitchFamily="34" charset="-122"/>
                <a:cs typeface="Book Antiqua" pitchFamily="34" charset="-120"/>
              </a:defRPr>
            </a:lvl1pPr>
          </a:lstStyle>
          <a:p>
            <a:pPr algn="l" indent="0" marL="0">
              <a:buNone/>
            </a:pPr>
            <a:r>
              <a:rPr lang="en-US" sz="2400" dirty="0">
                <a:solidFill>
                  <a:srgbClr val="000000"/>
                </a:solidFill>
                <a:latin typeface="Book Antiqua" pitchFamily="34" charset="0"/>
                <a:ea typeface="Book Antiqua" pitchFamily="34" charset="-122"/>
                <a:cs typeface="Book Antiqua" pitchFamily="34" charset="-120"/>
              </a:rPr>
              <a:t>Subtitle Placeholder</a:t>
            </a:r>
            <a:endParaRPr lang="en-US" sz="2400" dirty="0"/>
          </a:p>
        </p:txBody>
      </p:sp>
      <p:sp>
        <p:nvSpPr>
          <p:cNvPr id="5" name="Text 1"/>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6" name="Text 2"/>
          <p:cNvSpPr/>
          <p:nvPr>
            <p:ph idx="104"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10360152" cy="1371600"/>
          </a:xfrm>
          <a:prstGeom prst="rect">
            <a:avLst/>
          </a:prstGeom>
          <a:noFill/>
          <a:ln/>
        </p:spPr>
        <p:txBody>
          <a:bodyPr wrap="square" rtlCol="0"/>
          <a:lstStyle>
            <a:lvl1pPr algn="l" indent="0" marL="0">
              <a:buNone/>
              <a:defRPr lang="en-US" sz="2800" b="1" dirty="0">
                <a:latin typeface="Book Antiqua" pitchFamily="34" charset="0"/>
                <a:ea typeface="Book Antiqua" pitchFamily="34" charset="-122"/>
                <a:cs typeface="Book Antiqua" pitchFamily="34" charset="-120"/>
              </a:defRPr>
            </a:lvl1pPr>
          </a:lstStyle>
          <a:p>
            <a:pPr algn="l" indent="0" marL="0">
              <a:buNone/>
            </a:pPr>
            <a:r>
              <a:rPr lang="en-US" sz="2800" b="1" dirty="0">
                <a:solidFill>
                  <a:srgbClr val="000000"/>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914400" y="2286000"/>
            <a:ext cx="10360152" cy="393192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5" name="Text 1"/>
          <p:cNvSpPr/>
          <p:nvPr>
            <p:ph idx="103" type="body" hasCustomPrompt="1"/>
          </p:nvPr>
        </p:nvSpPr>
        <p:spPr>
          <a:xfrm>
            <a:off x="914400" y="1828800"/>
            <a:ext cx="5180076" cy="393192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6" name="Text 1"/>
          <p:cNvSpPr/>
          <p:nvPr>
            <p:ph idx="104" type="body" hasCustomPrompt="1"/>
          </p:nvPr>
        </p:nvSpPr>
        <p:spPr>
          <a:xfrm>
            <a:off x="6094476" y="1828800"/>
            <a:ext cx="5180076" cy="393192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7" name="Text 1"/>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8" name="Text 2"/>
          <p:cNvSpPr/>
          <p:nvPr>
            <p:ph idx="106"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Header">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758952" y="1828800"/>
            <a:ext cx="10186416" cy="1828800"/>
          </a:xfrm>
          <a:prstGeom prst="rect">
            <a:avLst/>
          </a:prstGeom>
          <a:noFill/>
          <a:ln/>
        </p:spPr>
        <p:txBody>
          <a:bodyPr wrap="square" rtlCol="0"/>
          <a:lstStyle>
            <a:lvl1pPr algn="r" indent="0" marL="0">
              <a:buNone/>
              <a:defRPr lang="en-US" sz="4000" b="1" dirty="0">
                <a:latin typeface="Book Antiqua" pitchFamily="34" charset="0"/>
                <a:ea typeface="Book Antiqua" pitchFamily="34" charset="-122"/>
                <a:cs typeface="Book Antiqua" pitchFamily="34" charset="-120"/>
              </a:defRPr>
            </a:lvl1pPr>
          </a:lstStyle>
          <a:p>
            <a:pPr algn="r" indent="0" marL="0">
              <a:buNone/>
            </a:pPr>
            <a:r>
              <a:rPr lang="en-US" sz="4000" b="1" dirty="0">
                <a:solidFill>
                  <a:srgbClr val="000000"/>
                </a:solidFill>
                <a:latin typeface="Book Antiqua" pitchFamily="34" charset="0"/>
                <a:ea typeface="Book Antiqua" pitchFamily="34" charset="-122"/>
                <a:cs typeface="Book Antiqua" pitchFamily="34" charset="-120"/>
              </a:rPr>
              <a:t>Title Placeholder</a:t>
            </a:r>
            <a:endParaRPr lang="en-US" sz="4000" dirty="0"/>
          </a:p>
        </p:txBody>
      </p:sp>
      <p:sp>
        <p:nvSpPr>
          <p:cNvPr id="4" name="Text 1"/>
          <p:cNvSpPr/>
          <p:nvPr>
            <p:ph idx="102" type="body" hasCustomPrompt="1"/>
          </p:nvPr>
        </p:nvSpPr>
        <p:spPr>
          <a:xfrm>
            <a:off x="758952" y="3657600"/>
            <a:ext cx="11274552" cy="1828800"/>
          </a:xfrm>
          <a:prstGeom prst="rect">
            <a:avLst/>
          </a:prstGeom>
          <a:noFill/>
          <a:ln/>
        </p:spPr>
        <p:txBody>
          <a:bodyPr wrap="square" rtlCol="0"/>
          <a:lstStyle>
            <a:lvl1pPr algn="ctr" indent="0" marL="0">
              <a:buNone/>
              <a:defRPr lang="en-US" sz="2000" dirty="0">
                <a:latin typeface="Book Antiqua" pitchFamily="34" charset="0"/>
                <a:ea typeface="Book Antiqua" pitchFamily="34" charset="-122"/>
                <a:cs typeface="Book Antiqua" pitchFamily="34" charset="-120"/>
              </a:defRPr>
            </a:lvl1pPr>
          </a:lstStyle>
          <a:p>
            <a:pPr algn="ctr" indent="0" marL="0">
              <a:buNone/>
            </a:pPr>
            <a:r>
              <a:rPr lang="en-US" sz="2000" dirty="0">
                <a:solidFill>
                  <a:srgbClr val="000000"/>
                </a:solidFill>
                <a:latin typeface="Book Antiqua" pitchFamily="34" charset="0"/>
                <a:ea typeface="Book Antiqua" pitchFamily="34" charset="-122"/>
                <a:cs typeface="Book Antiqua" pitchFamily="34" charset="-120"/>
              </a:rPr>
              <a:t>Subtitle Placeholder</a:t>
            </a:r>
            <a:endParaRPr lang="en-US" sz="2000" dirty="0"/>
          </a:p>
        </p:txBody>
      </p:sp>
      <p:sp>
        <p:nvSpPr>
          <p:cNvPr id="5" name="Text 1"/>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6" name="Text 2"/>
          <p:cNvSpPr/>
          <p:nvPr>
            <p:ph idx="104"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Content">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5212080" y="914400"/>
            <a:ext cx="5943600" cy="1371600"/>
          </a:xfrm>
          <a:prstGeom prst="rect">
            <a:avLst/>
          </a:prstGeom>
          <a:noFill/>
          <a:ln/>
        </p:spPr>
        <p:txBody>
          <a:bodyPr wrap="square" rtlCol="0"/>
          <a:lstStyle>
            <a:lvl1pPr algn="l" indent="0" marL="0">
              <a:buNone/>
              <a:defRPr lang="en-US" sz="2800" b="1" dirty="0">
                <a:latin typeface="Book Antiqua" pitchFamily="34" charset="0"/>
                <a:ea typeface="Book Antiqua" pitchFamily="34" charset="-122"/>
                <a:cs typeface="Book Antiqua" pitchFamily="34" charset="-120"/>
              </a:defRPr>
            </a:lvl1pPr>
          </a:lstStyle>
          <a:p>
            <a:pPr algn="l" indent="0" marL="0">
              <a:buNone/>
            </a:pPr>
            <a:r>
              <a:rPr lang="en-US" sz="2800" b="1" dirty="0">
                <a:solidFill>
                  <a:srgbClr val="000000"/>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457200" y="457200"/>
            <a:ext cx="4398264" cy="5751576"/>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5" name="Text 1"/>
          <p:cNvSpPr/>
          <p:nvPr>
            <p:ph idx="103" type="body" hasCustomPrompt="1"/>
          </p:nvPr>
        </p:nvSpPr>
        <p:spPr>
          <a:xfrm>
            <a:off x="5029200" y="2286000"/>
            <a:ext cx="6245352" cy="365760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6" name="Text 1"/>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7" name="Text 2"/>
          <p:cNvSpPr/>
          <p:nvPr>
            <p:ph idx="105"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457200"/>
            <a:ext cx="10360152" cy="1371600"/>
          </a:xfrm>
          <a:prstGeom prst="rect">
            <a:avLst/>
          </a:prstGeom>
          <a:noFill/>
          <a:ln/>
        </p:spPr>
        <p:txBody>
          <a:bodyPr wrap="square" rtlCol="0"/>
          <a:lstStyle>
            <a:lvl1pPr algn="ctr" indent="0" marL="0">
              <a:buNone/>
              <a:defRPr lang="en-US" sz="3600" b="1" dirty="0">
                <a:latin typeface="Book Antiqua" pitchFamily="34" charset="0"/>
                <a:ea typeface="Book Antiqua" pitchFamily="34" charset="-122"/>
                <a:cs typeface="Book Antiqua" pitchFamily="34" charset="-120"/>
              </a:defRPr>
            </a:lvl1pPr>
          </a:lstStyle>
          <a:p>
            <a:pPr algn="ctr" indent="0" marL="0">
              <a:buNone/>
            </a:pPr>
            <a:r>
              <a:rPr lang="en-US" sz="3600" b="1" dirty="0">
                <a:solidFill>
                  <a:srgbClr val="000000"/>
                </a:solidFill>
                <a:latin typeface="Book Antiqua" pitchFamily="34" charset="0"/>
                <a:ea typeface="Book Antiqua" pitchFamily="34" charset="-122"/>
                <a:cs typeface="Book Antiqua" pitchFamily="34" charset="-120"/>
              </a:rPr>
              <a:t>Title Placeholder</a:t>
            </a:r>
            <a:endParaRPr lang="en-US" sz="3600" dirty="0"/>
          </a:p>
        </p:txBody>
      </p:sp>
      <p:sp>
        <p:nvSpPr>
          <p:cNvPr id="4" name="Text 1"/>
          <p:cNvSpPr/>
          <p:nvPr>
            <p:ph idx="102" type="body" hasCustomPrompt="1"/>
          </p:nvPr>
        </p:nvSpPr>
        <p:spPr>
          <a:xfrm>
            <a:off x="914400" y="1828800"/>
            <a:ext cx="5029200" cy="914400"/>
          </a:xfrm>
          <a:prstGeom prst="rect">
            <a:avLst/>
          </a:prstGeom>
          <a:noFill/>
          <a:ln/>
        </p:spPr>
        <p:txBody>
          <a:bodyPr wrap="square" rtlCol="0"/>
          <a:lstStyle>
            <a:lvl1pPr algn="ctr" indent="0" marL="0">
              <a:buNone/>
              <a:defRPr lang="en-US" sz="2400" b="1" dirty="0">
                <a:latin typeface="Book Antiqua" pitchFamily="34" charset="0"/>
                <a:ea typeface="Book Antiqua" pitchFamily="34" charset="-122"/>
                <a:cs typeface="Book Antiqua" pitchFamily="34" charset="-120"/>
              </a:defRPr>
            </a:lvl1pPr>
          </a:lstStyle>
          <a:p>
            <a:pPr algn="ctr" indent="0" marL="0">
              <a:buNone/>
            </a:pPr>
            <a:r>
              <a:rPr lang="en-US" sz="2400" b="1" dirty="0">
                <a:solidFill>
                  <a:srgbClr val="000000"/>
                </a:solidFill>
                <a:latin typeface="Book Antiqua" pitchFamily="34" charset="0"/>
                <a:ea typeface="Book Antiqua" pitchFamily="34" charset="-122"/>
                <a:cs typeface="Book Antiqua" pitchFamily="34" charset="-120"/>
              </a:rPr>
              <a:t>Subheading Placeholder</a:t>
            </a:r>
            <a:endParaRPr lang="en-US" sz="2400" dirty="0"/>
          </a:p>
        </p:txBody>
      </p:sp>
      <p:sp>
        <p:nvSpPr>
          <p:cNvPr id="5" name="Text 1"/>
          <p:cNvSpPr/>
          <p:nvPr>
            <p:ph idx="103" type="body" hasCustomPrompt="1"/>
          </p:nvPr>
        </p:nvSpPr>
        <p:spPr>
          <a:xfrm>
            <a:off x="6400800" y="1828800"/>
            <a:ext cx="5029200" cy="914400"/>
          </a:xfrm>
          <a:prstGeom prst="rect">
            <a:avLst/>
          </a:prstGeom>
          <a:noFill/>
          <a:ln/>
        </p:spPr>
        <p:txBody>
          <a:bodyPr wrap="square" rtlCol="0"/>
          <a:lstStyle>
            <a:lvl1pPr algn="ctr" indent="0" marL="0">
              <a:buNone/>
              <a:defRPr lang="en-US" sz="2400" b="1" dirty="0">
                <a:latin typeface="Book Antiqua" pitchFamily="34" charset="0"/>
                <a:ea typeface="Book Antiqua" pitchFamily="34" charset="-122"/>
                <a:cs typeface="Book Antiqua" pitchFamily="34" charset="-120"/>
              </a:defRPr>
            </a:lvl1pPr>
          </a:lstStyle>
          <a:p>
            <a:pPr algn="ctr" indent="0" marL="0">
              <a:buNone/>
            </a:pPr>
            <a:r>
              <a:rPr lang="en-US" sz="2400" b="1" dirty="0">
                <a:solidFill>
                  <a:srgbClr val="000000"/>
                </a:solidFill>
                <a:latin typeface="Book Antiqua" pitchFamily="34" charset="0"/>
                <a:ea typeface="Book Antiqua" pitchFamily="34" charset="-122"/>
                <a:cs typeface="Book Antiqua" pitchFamily="34" charset="-120"/>
              </a:rPr>
              <a:t>Second Subheading Placeholder</a:t>
            </a:r>
            <a:endParaRPr lang="en-US" sz="2400" dirty="0"/>
          </a:p>
        </p:txBody>
      </p:sp>
      <p:sp>
        <p:nvSpPr>
          <p:cNvPr id="6" name="Text 1"/>
          <p:cNvSpPr/>
          <p:nvPr>
            <p:ph idx="104" type="body" hasCustomPrompt="1"/>
          </p:nvPr>
        </p:nvSpPr>
        <p:spPr>
          <a:xfrm>
            <a:off x="914400" y="2743200"/>
            <a:ext cx="5029200" cy="3200400"/>
          </a:xfrm>
          <a:prstGeom prst="rect">
            <a:avLst/>
          </a:prstGeom>
          <a:noFill/>
          <a:ln/>
        </p:spPr>
        <p:txBody>
          <a:bodyPr wrap="square" rtlCol="0"/>
          <a:lstStyle>
            <a:lvl1pPr algn="l" indent="0" marL="0">
              <a:buNone/>
              <a:defRPr lang="en-US" sz="1800" dirty="0">
                <a:latin typeface="Book Antiqua" pitchFamily="34" charset="0"/>
                <a:ea typeface="Book Antiqua" pitchFamily="34" charset="-122"/>
                <a:cs typeface="Book Antiqua" pitchFamily="34" charset="-120"/>
              </a:defRPr>
            </a:lvl1pPr>
          </a:lstStyle>
          <a:p>
            <a:pPr algn="l" indent="0" marL="0">
              <a:buNone/>
            </a:pPr>
            <a:r>
              <a:rPr lang="en-US" sz="1800" dirty="0">
                <a:solidFill>
                  <a:srgbClr val="000000"/>
                </a:solidFill>
                <a:latin typeface="Book Antiqua" pitchFamily="34" charset="0"/>
                <a:ea typeface="Book Antiqua" pitchFamily="34" charset="-122"/>
                <a:cs typeface="Book Antiqua" pitchFamily="34" charset="-120"/>
              </a:rPr>
              <a:t>Content Placeholder</a:t>
            </a:r>
            <a:endParaRPr lang="en-US" sz="1800" dirty="0"/>
          </a:p>
        </p:txBody>
      </p:sp>
      <p:sp>
        <p:nvSpPr>
          <p:cNvPr id="7" name="Text 1"/>
          <p:cNvSpPr/>
          <p:nvPr>
            <p:ph idx="105" type="body" hasCustomPrompt="1"/>
          </p:nvPr>
        </p:nvSpPr>
        <p:spPr>
          <a:xfrm>
            <a:off x="6400800" y="2743200"/>
            <a:ext cx="5029200" cy="3200400"/>
          </a:xfrm>
          <a:prstGeom prst="rect">
            <a:avLst/>
          </a:prstGeom>
          <a:noFill/>
          <a:ln/>
        </p:spPr>
        <p:txBody>
          <a:bodyPr wrap="square" rtlCol="0"/>
          <a:lstStyle>
            <a:lvl1pPr algn="l" indent="0" marL="0">
              <a:buNone/>
              <a:defRPr lang="en-US" sz="1800" dirty="0">
                <a:latin typeface="Book Antiqua" pitchFamily="34" charset="0"/>
                <a:ea typeface="Book Antiqua" pitchFamily="34" charset="-122"/>
                <a:cs typeface="Book Antiqua" pitchFamily="34" charset="-120"/>
              </a:defRPr>
            </a:lvl1pPr>
          </a:lstStyle>
          <a:p>
            <a:pPr algn="l" indent="0" marL="0">
              <a:buNone/>
            </a:pPr>
            <a:r>
              <a:rPr lang="en-US" sz="1800" dirty="0">
                <a:solidFill>
                  <a:srgbClr val="000000"/>
                </a:solidFill>
                <a:latin typeface="Book Antiqua" pitchFamily="34" charset="0"/>
                <a:ea typeface="Book Antiqua" pitchFamily="34" charset="-122"/>
                <a:cs typeface="Book Antiqua" pitchFamily="34" charset="-120"/>
              </a:rPr>
              <a:t>Second Content Placeholder</a:t>
            </a:r>
            <a:endParaRPr lang="en-US" sz="1800" dirty="0"/>
          </a:p>
        </p:txBody>
      </p:sp>
      <p:sp>
        <p:nvSpPr>
          <p:cNvPr id="8" name="Text 1"/>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9" name="Text 2"/>
          <p:cNvSpPr/>
          <p:nvPr>
            <p:ph idx="107"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438912"/>
            <a:ext cx="10360152" cy="1078992"/>
          </a:xfrm>
          <a:prstGeom prst="rect">
            <a:avLst/>
          </a:prstGeom>
          <a:noFill/>
          <a:ln/>
        </p:spPr>
        <p:txBody>
          <a:bodyPr wrap="square" rtlCol="0"/>
          <a:lstStyle>
            <a:lvl1pPr algn="ctr" indent="0" marL="0">
              <a:buNone/>
              <a:defRPr lang="en-US" sz="3600" b="1" dirty="0">
                <a:latin typeface="Book Antiqua" pitchFamily="34" charset="0"/>
                <a:ea typeface="Book Antiqua" pitchFamily="34" charset="-122"/>
                <a:cs typeface="Book Antiqua" pitchFamily="34" charset="-120"/>
              </a:defRPr>
            </a:lvl1pPr>
          </a:lstStyle>
          <a:p>
            <a:pPr algn="ctr" indent="0" marL="0">
              <a:buNone/>
            </a:pPr>
            <a:r>
              <a:rPr lang="en-US" sz="3600" b="1" dirty="0">
                <a:solidFill>
                  <a:srgbClr val="000000"/>
                </a:solidFill>
                <a:latin typeface="Book Antiqua" pitchFamily="34" charset="0"/>
                <a:ea typeface="Book Antiqua" pitchFamily="34" charset="-122"/>
                <a:cs typeface="Book Antiqua" pitchFamily="34" charset="-120"/>
              </a:rPr>
              <a:t>Title Placeholder</a:t>
            </a:r>
            <a:endParaRPr lang="en-US" sz="3600" dirty="0"/>
          </a:p>
        </p:txBody>
      </p:sp>
      <p:sp>
        <p:nvSpPr>
          <p:cNvPr id="4" name="Text 1"/>
          <p:cNvSpPr/>
          <p:nvPr>
            <p:ph idx="102" type="body" hasCustomPrompt="1"/>
          </p:nvPr>
        </p:nvSpPr>
        <p:spPr>
          <a:xfrm>
            <a:off x="630936" y="5303520"/>
            <a:ext cx="3319272" cy="914400"/>
          </a:xfrm>
          <a:prstGeom prst="rect">
            <a:avLst/>
          </a:prstGeom>
          <a:noFill/>
          <a:ln/>
        </p:spPr>
        <p:txBody>
          <a:bodyPr wrap="square" rtlCol="0"/>
          <a:lstStyle>
            <a:lvl1pPr algn="ctr" indent="0" marL="0">
              <a:buNone/>
              <a:defRPr lang="en-US" sz="2000" dirty="0">
                <a:latin typeface="Book Antiqua" pitchFamily="34" charset="0"/>
                <a:ea typeface="Book Antiqua" pitchFamily="34" charset="-122"/>
                <a:cs typeface="Book Antiqua" pitchFamily="34" charset="-120"/>
              </a:defRPr>
            </a:lvl1pPr>
          </a:lstStyle>
          <a:p>
            <a:pPr algn="ctr" indent="0" marL="0">
              <a:buNone/>
            </a:pPr>
            <a:endParaRPr lang="en-US" sz="2000" dirty="0"/>
          </a:p>
        </p:txBody>
      </p:sp>
      <p:sp>
        <p:nvSpPr>
          <p:cNvPr id="5" name="Text 1"/>
          <p:cNvSpPr/>
          <p:nvPr>
            <p:ph idx="103" hasCustomPrompt="1"/>
          </p:nvPr>
        </p:nvSpPr>
        <p:spPr>
          <a:xfrm>
            <a:off x="630936" y="1755648"/>
            <a:ext cx="3319272" cy="3319272"/>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6" name="Text 1"/>
          <p:cNvSpPr/>
          <p:nvPr>
            <p:ph idx="104" type="body" hasCustomPrompt="1"/>
          </p:nvPr>
        </p:nvSpPr>
        <p:spPr>
          <a:xfrm>
            <a:off x="4398264" y="5303520"/>
            <a:ext cx="3319272" cy="914400"/>
          </a:xfrm>
          <a:prstGeom prst="rect">
            <a:avLst/>
          </a:prstGeom>
          <a:noFill/>
          <a:ln/>
        </p:spPr>
        <p:txBody>
          <a:bodyPr wrap="square" rtlCol="0"/>
          <a:lstStyle>
            <a:lvl1pPr algn="ctr" indent="0" marL="0">
              <a:buNone/>
              <a:defRPr lang="en-US" sz="2000" dirty="0">
                <a:latin typeface="Book Antiqua" pitchFamily="34" charset="0"/>
                <a:ea typeface="Book Antiqua" pitchFamily="34" charset="-122"/>
                <a:cs typeface="Book Antiqua" pitchFamily="34" charset="-120"/>
              </a:defRPr>
            </a:lvl1pPr>
          </a:lstStyle>
          <a:p>
            <a:pPr algn="ctr" indent="0" marL="0">
              <a:buNone/>
            </a:pPr>
            <a:endParaRPr lang="en-US" sz="2000" dirty="0"/>
          </a:p>
        </p:txBody>
      </p:sp>
      <p:sp>
        <p:nvSpPr>
          <p:cNvPr id="7" name="Text 1"/>
          <p:cNvSpPr/>
          <p:nvPr>
            <p:ph idx="105" hasCustomPrompt="1"/>
          </p:nvPr>
        </p:nvSpPr>
        <p:spPr>
          <a:xfrm>
            <a:off x="4398264" y="1755648"/>
            <a:ext cx="3319272" cy="3319272"/>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8" name="Text 1"/>
          <p:cNvSpPr/>
          <p:nvPr>
            <p:ph idx="106" type="body" hasCustomPrompt="1"/>
          </p:nvPr>
        </p:nvSpPr>
        <p:spPr>
          <a:xfrm>
            <a:off x="8092440" y="5303520"/>
            <a:ext cx="3319272" cy="914400"/>
          </a:xfrm>
          <a:prstGeom prst="rect">
            <a:avLst/>
          </a:prstGeom>
          <a:noFill/>
          <a:ln/>
        </p:spPr>
        <p:txBody>
          <a:bodyPr wrap="square" rtlCol="0"/>
          <a:lstStyle>
            <a:lvl1pPr algn="ctr" indent="0" marL="0">
              <a:buNone/>
              <a:defRPr lang="en-US" sz="2000" dirty="0">
                <a:latin typeface="Book Antiqua" pitchFamily="34" charset="0"/>
                <a:ea typeface="Book Antiqua" pitchFamily="34" charset="-122"/>
                <a:cs typeface="Book Antiqua" pitchFamily="34" charset="-120"/>
              </a:defRPr>
            </a:lvl1pPr>
          </a:lstStyle>
          <a:p>
            <a:pPr algn="ctr" indent="0" marL="0">
              <a:buNone/>
            </a:pPr>
            <a:endParaRPr lang="en-US" sz="2000" dirty="0"/>
          </a:p>
        </p:txBody>
      </p:sp>
      <p:sp>
        <p:nvSpPr>
          <p:cNvPr id="9" name="Text 1"/>
          <p:cNvSpPr/>
          <p:nvPr>
            <p:ph idx="107" hasCustomPrompt="1"/>
          </p:nvPr>
        </p:nvSpPr>
        <p:spPr>
          <a:xfrm>
            <a:off x="8092440" y="1755648"/>
            <a:ext cx="3319272" cy="3319272"/>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10" name="Text 1"/>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11" name="Text 2"/>
          <p:cNvSpPr/>
          <p:nvPr>
            <p:ph idx="109"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5486400" cy="1371600"/>
          </a:xfrm>
          <a:prstGeom prst="rect">
            <a:avLst/>
          </a:prstGeom>
          <a:noFill/>
          <a:ln/>
        </p:spPr>
        <p:txBody>
          <a:bodyPr wrap="square" rtlCol="0"/>
          <a:lstStyle>
            <a:lvl1pPr algn="l" indent="0" marL="0">
              <a:buNone/>
              <a:defRPr lang="en-US" sz="2800" dirty="0">
                <a:latin typeface="Book Antiqua" pitchFamily="34" charset="0"/>
                <a:ea typeface="Book Antiqua" pitchFamily="34" charset="-122"/>
                <a:cs typeface="Book Antiqua" pitchFamily="34" charset="-120"/>
              </a:defRPr>
            </a:lvl1pPr>
          </a:lstStyle>
          <a:p>
            <a:pPr algn="l" indent="0" marL="0">
              <a:buNone/>
            </a:pPr>
            <a:r>
              <a:rPr lang="en-US" sz="2800" dirty="0">
                <a:solidFill>
                  <a:srgbClr val="000000"/>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6583680" y="914400"/>
            <a:ext cx="5029200" cy="5486400"/>
          </a:xfrm>
          <a:prstGeom prst="rect">
            <a:avLst/>
          </a:prstGeom>
          <a:noFill/>
          <a:ln/>
        </p:spPr>
        <p:txBody>
          <a:bodyPr wrap="square" rtlCol="0"/>
          <a:lstStyle>
            <a:lvl1pPr algn="l" indent="0" marL="0">
              <a:buNone/>
              <a:defRPr lang="en-US" sz="1800" dirty="0">
                <a:latin typeface="Book Antiqua" pitchFamily="34" charset="0"/>
                <a:ea typeface="Book Antiqua" pitchFamily="34" charset="-122"/>
                <a:cs typeface="Book Antiqua" pitchFamily="34" charset="-120"/>
              </a:defRPr>
            </a:lvl1pPr>
          </a:lstStyle>
          <a:p>
            <a:pPr algn="l" indent="0" marL="0">
              <a:buNone/>
            </a:pPr>
            <a:r>
              <a:rPr lang="en-US" sz="1800" dirty="0">
                <a:solidFill>
                  <a:srgbClr val="000000"/>
                </a:solidFill>
                <a:latin typeface="Book Antiqua" pitchFamily="34" charset="0"/>
                <a:ea typeface="Book Antiqua" pitchFamily="34" charset="-122"/>
                <a:cs typeface="Book Antiqua" pitchFamily="34" charset="-120"/>
              </a:rPr>
              <a:t>Content Placeholder</a:t>
            </a:r>
            <a:endParaRPr lang="en-US" sz="1800" dirty="0"/>
          </a:p>
        </p:txBody>
      </p:sp>
      <p:sp>
        <p:nvSpPr>
          <p:cNvPr id="5" name="Text 1"/>
          <p:cNvSpPr/>
          <p:nvPr>
            <p:ph idx="103" type="body" hasCustomPrompt="1"/>
          </p:nvPr>
        </p:nvSpPr>
        <p:spPr>
          <a:xfrm>
            <a:off x="914400" y="2286000"/>
            <a:ext cx="5486400" cy="4114800"/>
          </a:xfrm>
          <a:prstGeom prst="rect">
            <a:avLst/>
          </a:prstGeom>
          <a:noFill/>
          <a:ln/>
        </p:spPr>
        <p:txBody>
          <a:bodyPr wrap="square" rtlCol="0"/>
          <a:lstStyle>
            <a:lvl1pPr algn="l" indent="0" marL="0">
              <a:buNone/>
              <a:defRPr lang="en-US" sz="1600" dirty="0">
                <a:latin typeface="Book Antiqua" pitchFamily="34" charset="0"/>
                <a:ea typeface="Book Antiqua" pitchFamily="34" charset="-122"/>
                <a:cs typeface="Book Antiqua" pitchFamily="34" charset="-120"/>
              </a:defRPr>
            </a:lvl1pPr>
          </a:lstStyle>
          <a:p>
            <a:pPr algn="l" indent="0" marL="0">
              <a:buNone/>
            </a:pPr>
            <a:r>
              <a:rPr lang="en-US" sz="1600" dirty="0">
                <a:solidFill>
                  <a:srgbClr val="000000"/>
                </a:solidFill>
                <a:latin typeface="Book Antiqua" pitchFamily="34" charset="0"/>
                <a:ea typeface="Book Antiqua" pitchFamily="34" charset="-122"/>
                <a:cs typeface="Book Antiqua" pitchFamily="34" charset="-120"/>
              </a:rPr>
              <a:t>Caption Placeholder</a:t>
            </a:r>
            <a:endParaRPr lang="en-US" sz="1600" dirty="0"/>
          </a:p>
        </p:txBody>
      </p:sp>
      <p:sp>
        <p:nvSpPr>
          <p:cNvPr id="6" name="Text 1"/>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7" name="Text 2"/>
          <p:cNvSpPr/>
          <p:nvPr>
            <p:ph idx="105"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Book Antiqua" pitchFamily="34" charset="0"/>
                <a:ea typeface="Book Antiqua" pitchFamily="34" charset="-122"/>
                <a:cs typeface="Book Antiqua" pitchFamily="34" charset="-120"/>
              </a:defRPr>
            </a:lvl1pPr>
          </a:lstStyle>
          <a:p>
            <a:pPr algn="ctr" indent="0" marL="0">
              <a:buNone/>
            </a:pPr>
            <a:r>
              <a:rPr lang="en-US" sz="1200" dirty="0">
                <a:solidFill>
                  <a:srgbClr val="000000"/>
                </a:solidFill>
                <a:latin typeface="Book Antiqua" pitchFamily="34" charset="0"/>
                <a:ea typeface="Book Antiqua" pitchFamily="34" charset="-122"/>
                <a:cs typeface="Book Antiqua" pitchFamily="34" charset="-120"/>
              </a:rPr>
              <a:t>SlideNumber Placeholder</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9.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9.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3.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9.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10360152"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Content List</a:t>
            </a:r>
            <a:endParaRPr lang="en-US" sz="2800" dirty="0"/>
          </a:p>
        </p:txBody>
      </p:sp>
      <p:sp>
        <p:nvSpPr>
          <p:cNvPr id="3" name="Text 1"/>
          <p:cNvSpPr/>
          <p:nvPr>
            <p:ph idx="102" type="body" hasCustomPrompt="1"/>
          </p:nvPr>
        </p:nvSpPr>
        <p:spPr>
          <a:xfrm>
            <a:off x="914400" y="2286000"/>
            <a:ext cx="10360152" cy="393192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Introduction to AI Flavoured</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2. Project Overview</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3. Core Functionalities</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4. Intelligent Summarization</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5. Interactive Engagement</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6. Multilingual Support</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7. Personalized Learning Experiences</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8. Technical Aspects and Benefits</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9. Future Scopes</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10. Thank You</a:t>
            </a:r>
            <a:endParaRPr lang="en-US" sz="1600" dirty="0"/>
          </a:p>
        </p:txBody>
      </p:sp>
      <p:sp>
        <p:nvSpPr>
          <p:cNvPr id="4" name="Text 2"/>
          <p:cNvSpPr/>
          <p:nvPr>
            <p:ph idx="106"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1</a:t>
            </a:r>
            <a:endParaRPr lang="en-US" sz="1200" dirty="0"/>
          </a:p>
        </p:txBody>
      </p:sp>
      <p:sp>
        <p:nvSpPr>
          <p:cNvPr id="5" name="Text 1"/>
          <p:cNvSpPr/>
          <p:nvPr>
            <p:ph idx="103" type="body" hasCustomPrompt="1"/>
          </p:nvPr>
        </p:nvSpPr>
        <p:spPr>
          <a:xfrm>
            <a:off x="914400" y="1828800"/>
            <a:ext cx="5180076" cy="3931920"/>
          </a:xfrm>
          <a:prstGeom prst="rect">
            <a:avLst/>
          </a:prstGeom>
          <a:noFill/>
          <a:ln/>
        </p:spPr>
        <p:txBody>
          <a:bodyPr wrap="square" lIns="2540" tIns="2540" rIns="2540" bIns="2540" rtlCol="0" anchor="t"/>
          <a:lstStyle/>
          <a:p>
            <a:pPr algn="l" indent="0" marL="0">
              <a:buNone/>
            </a:pPr>
            <a:endParaRPr lang="en-US" sz="1600" dirty="0"/>
          </a:p>
        </p:txBody>
      </p:sp>
      <p:sp>
        <p:nvSpPr>
          <p:cNvPr id="6" name="Text 1"/>
          <p:cNvSpPr/>
          <p:nvPr>
            <p:ph idx="104" type="body" hasCustomPrompt="1"/>
          </p:nvPr>
        </p:nvSpPr>
        <p:spPr>
          <a:xfrm>
            <a:off x="6094476" y="1828800"/>
            <a:ext cx="5180076" cy="3931920"/>
          </a:xfrm>
          <a:prstGeom prst="rect">
            <a:avLst/>
          </a:prstGeom>
          <a:noFill/>
          <a:ln/>
        </p:spPr>
        <p:txBody>
          <a:bodyPr wrap="square" rtlCol="0" anchor="t"/>
          <a:lstStyle/>
          <a:p>
            <a:pPr algn="l" indent="0" marL="0">
              <a:buNone/>
            </a:pP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5486400" cy="1371600"/>
          </a:xfrm>
          <a:prstGeom prst="rect">
            <a:avLst/>
          </a:prstGeom>
          <a:noFill/>
          <a:ln/>
        </p:spPr>
        <p:txBody>
          <a:bodyPr wrap="square" rtlCol="0" anchor="ctr"/>
          <a:lstStyle/>
          <a:p>
            <a:pPr algn="l" indent="0" marL="0">
              <a:buNone/>
            </a:pPr>
            <a:r>
              <a:rPr lang="en-US" sz="2800" dirty="0">
                <a:solidFill>
                  <a:srgbClr val="090909"/>
                </a:solidFill>
                <a:latin typeface="Book Antiqua" pitchFamily="34" charset="0"/>
                <a:ea typeface="Book Antiqua" pitchFamily="34" charset="-122"/>
                <a:cs typeface="Book Antiqua" pitchFamily="34" charset="-120"/>
              </a:rPr>
              <a:t>Multilingual Support</a:t>
            </a:r>
            <a:endParaRPr lang="en-US" sz="2800" dirty="0"/>
          </a:p>
        </p:txBody>
      </p:sp>
      <p:sp>
        <p:nvSpPr>
          <p:cNvPr id="3" name="Text 1"/>
          <p:cNvSpPr/>
          <p:nvPr>
            <p:ph idx="102" type="body" hasCustomPrompt="1"/>
          </p:nvPr>
        </p:nvSpPr>
        <p:spPr>
          <a:xfrm>
            <a:off x="6583680" y="914400"/>
            <a:ext cx="5029200" cy="5486400"/>
          </a:xfrm>
          <a:prstGeom prst="rect">
            <a:avLst/>
          </a:prstGeom>
          <a:noFill/>
          <a:ln/>
        </p:spPr>
        <p:txBody>
          <a:bodyPr wrap="square" rtlCol="0" anchor="ct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AI Flavoured supports multiple languages, breaking down language barriers. 
2. This feature ensures accessibility for a global audience. 
</a:t>
            </a:r>
            <a:endParaRPr lang="en-US" sz="1800" dirty="0"/>
          </a:p>
        </p:txBody>
      </p:sp>
      <p:sp>
        <p:nvSpPr>
          <p:cNvPr id="4" name="Text 1"/>
          <p:cNvSpPr/>
          <p:nvPr>
            <p:ph idx="103" type="body" hasCustomPrompt="1"/>
          </p:nvPr>
        </p:nvSpPr>
        <p:spPr>
          <a:xfrm>
            <a:off x="914400" y="2286000"/>
            <a:ext cx="5486400" cy="41148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Promote inclusivity and accessibility in document comprehension.</a:t>
            </a:r>
            <a:endParaRPr lang="en-US" sz="1600" dirty="0"/>
          </a:p>
        </p:txBody>
      </p:sp>
      <p:sp>
        <p:nvSpPr>
          <p:cNvPr id="5" name="Text 2"/>
          <p:cNvSpPr/>
          <p:nvPr>
            <p:ph idx="105"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10</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5486400" cy="1371600"/>
          </a:xfrm>
          <a:prstGeom prst="rect">
            <a:avLst/>
          </a:prstGeom>
          <a:noFill/>
          <a:ln/>
        </p:spPr>
        <p:txBody>
          <a:bodyPr wrap="square" rtlCol="0" anchor="ctr"/>
          <a:lstStyle/>
          <a:p>
            <a:pPr algn="l" indent="0" marL="0">
              <a:buNone/>
            </a:pPr>
            <a:r>
              <a:rPr lang="en-US" sz="2800" dirty="0">
                <a:solidFill>
                  <a:srgbClr val="090909"/>
                </a:solidFill>
                <a:latin typeface="Book Antiqua" pitchFamily="34" charset="0"/>
                <a:ea typeface="Book Antiqua" pitchFamily="34" charset="-122"/>
                <a:cs typeface="Book Antiqua" pitchFamily="34" charset="-120"/>
              </a:rPr>
              <a:t>Personalized Learning Experiences</a:t>
            </a:r>
            <a:endParaRPr lang="en-US" sz="2800" dirty="0"/>
          </a:p>
        </p:txBody>
      </p:sp>
      <p:sp>
        <p:nvSpPr>
          <p:cNvPr id="3" name="Text 1"/>
          <p:cNvSpPr/>
          <p:nvPr>
            <p:ph idx="102" type="body" hasCustomPrompt="1"/>
          </p:nvPr>
        </p:nvSpPr>
        <p:spPr>
          <a:xfrm>
            <a:off x="6583680" y="914400"/>
            <a:ext cx="5029200" cy="5486400"/>
          </a:xfrm>
          <a:prstGeom prst="rect">
            <a:avLst/>
          </a:prstGeom>
          <a:noFill/>
          <a:ln/>
        </p:spPr>
        <p:txBody>
          <a:bodyPr wrap="square" rtlCol="0" anchor="ct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The platform offers personalized learning experiences tailored to individual needs. 
2. Users receive recommendations and insights based on their preferences and learning patterns. 
</a:t>
            </a:r>
            <a:endParaRPr lang="en-US" sz="1800" dirty="0"/>
          </a:p>
        </p:txBody>
      </p:sp>
      <p:sp>
        <p:nvSpPr>
          <p:cNvPr id="4" name="Text 1"/>
          <p:cNvSpPr/>
          <p:nvPr>
            <p:ph idx="103" type="body" hasCustomPrompt="1"/>
          </p:nvPr>
        </p:nvSpPr>
        <p:spPr>
          <a:xfrm>
            <a:off x="914400" y="2286000"/>
            <a:ext cx="5486400" cy="41148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Enhance learning outcomes through personalized content.</a:t>
            </a:r>
            <a:endParaRPr lang="en-US" sz="1600" dirty="0"/>
          </a:p>
        </p:txBody>
      </p:sp>
      <p:sp>
        <p:nvSpPr>
          <p:cNvPr id="5" name="Text 2"/>
          <p:cNvSpPr/>
          <p:nvPr>
            <p:ph idx="105"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11</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10360152"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Technical Aspects and Benefits</a:t>
            </a:r>
            <a:endParaRPr lang="en-US" sz="2800" dirty="0"/>
          </a:p>
        </p:txBody>
      </p:sp>
      <p:sp>
        <p:nvSpPr>
          <p:cNvPr id="3" name="Text 1"/>
          <p:cNvSpPr/>
          <p:nvPr>
            <p:ph idx="102" type="body" hasCustomPrompt="1"/>
          </p:nvPr>
        </p:nvSpPr>
        <p:spPr>
          <a:xfrm>
            <a:off x="914400" y="2286000"/>
            <a:ext cx="10360152" cy="393192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AI Flavoured showcases the feasibility and operational benefits of AI in document comprehension. 
2. It streamlines information retrieval, improves knowledge acquisition, and fosters collaboration. 
3. The project aims to stay at the forefront of AI-powered education and knowledge sharing. 
</a:t>
            </a:r>
            <a:endParaRPr lang="en-US" sz="1600" dirty="0"/>
          </a:p>
        </p:txBody>
      </p:sp>
      <p:sp>
        <p:nvSpPr>
          <p:cNvPr id="4" name="Text 2"/>
          <p:cNvSpPr/>
          <p:nvPr>
            <p:ph idx="106"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12</a:t>
            </a:r>
            <a:endParaRPr lang="en-US" sz="1200" dirty="0"/>
          </a:p>
        </p:txBody>
      </p:sp>
      <p:sp>
        <p:nvSpPr>
          <p:cNvPr id="5" name="Text 1"/>
          <p:cNvSpPr/>
          <p:nvPr>
            <p:ph idx="103" type="body" hasCustomPrompt="1"/>
          </p:nvPr>
        </p:nvSpPr>
        <p:spPr>
          <a:xfrm>
            <a:off x="914400" y="1828800"/>
            <a:ext cx="5180076" cy="3931920"/>
          </a:xfrm>
          <a:prstGeom prst="rect">
            <a:avLst/>
          </a:prstGeom>
          <a:noFill/>
          <a:ln/>
        </p:spPr>
        <p:txBody>
          <a:bodyPr wrap="square" lIns="2540" tIns="2540" rIns="2540" bIns="2540" rtlCol="0" anchor="t"/>
          <a:lstStyle/>
          <a:p>
            <a:pPr algn="l" indent="0" marL="0">
              <a:buNone/>
            </a:pPr>
            <a:endParaRPr lang="en-US" sz="1600" dirty="0"/>
          </a:p>
        </p:txBody>
      </p:sp>
      <p:sp>
        <p:nvSpPr>
          <p:cNvPr id="6" name="Text 1"/>
          <p:cNvSpPr/>
          <p:nvPr>
            <p:ph idx="104" type="body" hasCustomPrompt="1"/>
          </p:nvPr>
        </p:nvSpPr>
        <p:spPr>
          <a:xfrm>
            <a:off x="6094476" y="1828800"/>
            <a:ext cx="5180076" cy="3931920"/>
          </a:xfrm>
          <a:prstGeom prst="rect">
            <a:avLst/>
          </a:prstGeom>
          <a:noFill/>
          <a:ln/>
        </p:spPr>
        <p:txBody>
          <a:bodyPr wrap="square" rtlCol="0" anchor="t"/>
          <a:lstStyle/>
          <a:p>
            <a:pPr algn="l" indent="0" marL="0">
              <a:buNone/>
            </a:pP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640080"/>
            <a:ext cx="6400800" cy="3657600"/>
          </a:xfrm>
          <a:prstGeom prst="rect">
            <a:avLst/>
          </a:prstGeom>
          <a:noFill/>
          <a:ln/>
        </p:spPr>
        <p:txBody>
          <a:bodyPr wrap="square" rtlCol="0" anchor="b">
            <a:normAutofit/>
          </a:bodyPr>
          <a:lstStyle/>
          <a:p>
            <a:pPr algn="l" indent="0" marL="0">
              <a:buNone/>
            </a:pPr>
            <a:r>
              <a:rPr lang="en-US" sz="6000" b="1" dirty="0">
                <a:solidFill>
                  <a:srgbClr val="090909"/>
                </a:solidFill>
                <a:latin typeface="Book Antiqua" pitchFamily="34" charset="0"/>
                <a:ea typeface="Book Antiqua" pitchFamily="34" charset="-122"/>
                <a:cs typeface="Book Antiqua" pitchFamily="34" charset="-120"/>
              </a:rPr>
              <a:t>Thank You</a:t>
            </a:r>
            <a:endParaRPr lang="en-US" sz="6000" dirty="0"/>
          </a:p>
        </p:txBody>
      </p:sp>
      <p:sp>
        <p:nvSpPr>
          <p:cNvPr id="3" name="Text 1"/>
          <p:cNvSpPr/>
          <p:nvPr>
            <p:ph idx="102" type="body" hasCustomPrompt="1"/>
          </p:nvPr>
        </p:nvSpPr>
        <p:spPr>
          <a:xfrm>
            <a:off x="914400" y="4572000"/>
            <a:ext cx="10360152" cy="1371600"/>
          </a:xfrm>
          <a:prstGeom prst="rect">
            <a:avLst/>
          </a:prstGeom>
          <a:noFill/>
          <a:ln/>
        </p:spPr>
        <p:txBody>
          <a:bodyPr wrap="square" rtlCol="0" anchor="t"/>
          <a:lstStyle/>
          <a:p>
            <a:pPr algn="l" indent="0" marL="0">
              <a:buNone/>
            </a:pPr>
            <a:r>
              <a:rPr lang="en-US" sz="2400" dirty="0">
                <a:solidFill>
                  <a:srgbClr val="131212"/>
                </a:solidFill>
                <a:latin typeface="Book Antiqua" pitchFamily="34" charset="0"/>
                <a:ea typeface="Book Antiqua" pitchFamily="34" charset="-122"/>
                <a:cs typeface="Book Antiqua" pitchFamily="34" charset="-120"/>
              </a:rPr>
              <a:t>Thank you for your attention. We hope AI Flavoured will revolutionize your document comprehension and learning experience.</a:t>
            </a:r>
            <a:endParaRPr lang="en-US" sz="2400" dirty="0"/>
          </a:p>
        </p:txBody>
      </p:sp>
      <p:sp>
        <p:nvSpPr>
          <p:cNvPr id="4" name="Text 2"/>
          <p:cNvSpPr/>
          <p:nvPr>
            <p:ph idx="104"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13</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640080"/>
            <a:ext cx="6400800" cy="3657600"/>
          </a:xfrm>
          <a:prstGeom prst="rect">
            <a:avLst/>
          </a:prstGeom>
          <a:noFill/>
          <a:ln/>
        </p:spPr>
        <p:txBody>
          <a:bodyPr wrap="square" rtlCol="0" anchor="b">
            <a:normAutofit/>
          </a:bodyPr>
          <a:lstStyle/>
          <a:p>
            <a:pPr algn="l" indent="0" marL="0">
              <a:buNone/>
            </a:pPr>
            <a:r>
              <a:rPr lang="en-US" sz="6000" b="1" dirty="0">
                <a:solidFill>
                  <a:srgbClr val="090909"/>
                </a:solidFill>
                <a:latin typeface="Book Antiqua" pitchFamily="34" charset="0"/>
                <a:ea typeface="Book Antiqua" pitchFamily="34" charset="-122"/>
                <a:cs typeface="Book Antiqua" pitchFamily="34" charset="-120"/>
              </a:rPr>
              <a:t>Introduction to AI Flavoured</a:t>
            </a:r>
            <a:endParaRPr lang="en-US" sz="6000" dirty="0"/>
          </a:p>
        </p:txBody>
      </p:sp>
      <p:sp>
        <p:nvSpPr>
          <p:cNvPr id="3" name="Text 1"/>
          <p:cNvSpPr/>
          <p:nvPr>
            <p:ph idx="102" type="body" hasCustomPrompt="1"/>
          </p:nvPr>
        </p:nvSpPr>
        <p:spPr>
          <a:xfrm>
            <a:off x="914400" y="4572000"/>
            <a:ext cx="10360152" cy="1371600"/>
          </a:xfrm>
          <a:prstGeom prst="rect">
            <a:avLst/>
          </a:prstGeom>
          <a:noFill/>
          <a:ln/>
        </p:spPr>
        <p:txBody>
          <a:bodyPr wrap="square" rtlCol="0" anchor="t"/>
          <a:lstStyle/>
          <a:p>
            <a:pPr algn="l" indent="0" marL="0">
              <a:buNone/>
            </a:pPr>
            <a:r>
              <a:rPr lang="en-US" sz="2400" dirty="0">
                <a:solidFill>
                  <a:srgbClr val="131212"/>
                </a:solidFill>
                <a:latin typeface="Book Antiqua" pitchFamily="34" charset="0"/>
                <a:ea typeface="Book Antiqua" pitchFamily="34" charset="-122"/>
                <a:cs typeface="Book Antiqua" pitchFamily="34" charset="-120"/>
              </a:rPr>
              <a:t>AI Flavoured is a project that leverages artificial intelligence to revolutionize document comprehension and learning.</a:t>
            </a:r>
            <a:endParaRPr lang="en-US" sz="2400" dirty="0"/>
          </a:p>
        </p:txBody>
      </p:sp>
      <p:sp>
        <p:nvSpPr>
          <p:cNvPr id="4" name="Text 2"/>
          <p:cNvSpPr/>
          <p:nvPr>
            <p:ph idx="104"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2</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10360152"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Introduction to AI Flavoured</a:t>
            </a:r>
            <a:endParaRPr lang="en-US" sz="2800" dirty="0"/>
          </a:p>
        </p:txBody>
      </p:sp>
      <p:sp>
        <p:nvSpPr>
          <p:cNvPr id="3" name="Text 1"/>
          <p:cNvSpPr/>
          <p:nvPr>
            <p:ph idx="102" type="body" hasCustomPrompt="1"/>
          </p:nvPr>
        </p:nvSpPr>
        <p:spPr>
          <a:xfrm>
            <a:off x="914400" y="2286000"/>
            <a:ext cx="10360152" cy="393192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AI Flavoured is a project that leverages artificial intelligence to revolutionize document comprehension and learning. 
2. The platform features advanced summarization engines, interactive communication, multilingual support, and personalized learning experiences. 
3. It aims to address challenges such as information overload, complex documents, and language barriers. 
</a:t>
            </a:r>
            <a:endParaRPr lang="en-US" sz="1600" dirty="0"/>
          </a:p>
        </p:txBody>
      </p:sp>
      <p:sp>
        <p:nvSpPr>
          <p:cNvPr id="4" name="Text 2"/>
          <p:cNvSpPr/>
          <p:nvPr>
            <p:ph idx="106"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3</a:t>
            </a:r>
            <a:endParaRPr lang="en-US" sz="1200" dirty="0"/>
          </a:p>
        </p:txBody>
      </p:sp>
      <p:sp>
        <p:nvSpPr>
          <p:cNvPr id="5" name="Text 1"/>
          <p:cNvSpPr/>
          <p:nvPr>
            <p:ph idx="103" type="body" hasCustomPrompt="1"/>
          </p:nvPr>
        </p:nvSpPr>
        <p:spPr>
          <a:xfrm>
            <a:off x="914400" y="1828800"/>
            <a:ext cx="5180076" cy="3931920"/>
          </a:xfrm>
          <a:prstGeom prst="rect">
            <a:avLst/>
          </a:prstGeom>
          <a:noFill/>
          <a:ln/>
        </p:spPr>
        <p:txBody>
          <a:bodyPr wrap="square" lIns="2540" tIns="2540" rIns="2540" bIns="2540" rtlCol="0" anchor="t"/>
          <a:lstStyle/>
          <a:p>
            <a:pPr algn="l" indent="0" marL="0">
              <a:buNone/>
            </a:pPr>
            <a:endParaRPr lang="en-US" sz="1600" dirty="0"/>
          </a:p>
        </p:txBody>
      </p:sp>
      <p:sp>
        <p:nvSpPr>
          <p:cNvPr id="6" name="Text 1"/>
          <p:cNvSpPr/>
          <p:nvPr>
            <p:ph idx="104" type="body" hasCustomPrompt="1"/>
          </p:nvPr>
        </p:nvSpPr>
        <p:spPr>
          <a:xfrm>
            <a:off x="6094476" y="1828800"/>
            <a:ext cx="5180076" cy="3931920"/>
          </a:xfrm>
          <a:prstGeom prst="rect">
            <a:avLst/>
          </a:prstGeom>
          <a:noFill/>
          <a:ln/>
        </p:spPr>
        <p:txBody>
          <a:bodyPr wrap="square" rtlCol="0" anchor="t"/>
          <a:lstStyle/>
          <a:p>
            <a:pPr algn="l" indent="0" marL="0">
              <a:buNone/>
            </a:pP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758952" y="1828800"/>
            <a:ext cx="10186416" cy="1828800"/>
          </a:xfrm>
          <a:prstGeom prst="rect">
            <a:avLst/>
          </a:prstGeom>
          <a:noFill/>
          <a:ln/>
        </p:spPr>
        <p:txBody>
          <a:bodyPr wrap="square" rtlCol="0" anchor="ctr"/>
          <a:lstStyle/>
          <a:p>
            <a:pPr algn="r" indent="0" marL="0">
              <a:buNone/>
            </a:pPr>
            <a:r>
              <a:rPr lang="en-US" sz="4000" b="1" dirty="0">
                <a:solidFill>
                  <a:srgbClr val="090909"/>
                </a:solidFill>
                <a:latin typeface="Book Antiqua" pitchFamily="34" charset="0"/>
                <a:ea typeface="Book Antiqua" pitchFamily="34" charset="-122"/>
                <a:cs typeface="Book Antiqua" pitchFamily="34" charset="-120"/>
              </a:rPr>
              <a:t>Project Overview</a:t>
            </a:r>
            <a:endParaRPr lang="en-US" sz="4000" dirty="0"/>
          </a:p>
        </p:txBody>
      </p:sp>
      <p:sp>
        <p:nvSpPr>
          <p:cNvPr id="3" name="Text 1"/>
          <p:cNvSpPr/>
          <p:nvPr>
            <p:ph idx="102" type="body" hasCustomPrompt="1"/>
          </p:nvPr>
        </p:nvSpPr>
        <p:spPr>
          <a:xfrm>
            <a:off x="758952" y="3657600"/>
            <a:ext cx="11274552" cy="1828800"/>
          </a:xfrm>
          <a:prstGeom prst="rect">
            <a:avLst/>
          </a:prstGeom>
          <a:noFill/>
          <a:ln/>
        </p:spPr>
        <p:txBody>
          <a:bodyPr wrap="square" rtlCol="0" anchor="t"/>
          <a:lstStyle/>
          <a:p>
            <a:pPr algn="ctr" indent="0" marL="0">
              <a:buNone/>
            </a:pPr>
            <a:r>
              <a:rPr lang="en-US" sz="2000" dirty="0">
                <a:solidFill>
                  <a:srgbClr val="131212"/>
                </a:solidFill>
                <a:latin typeface="Book Antiqua" pitchFamily="34" charset="0"/>
                <a:ea typeface="Book Antiqua" pitchFamily="34" charset="-122"/>
                <a:cs typeface="Book Antiqua" pitchFamily="34" charset="-120"/>
              </a:rPr>
              <a:t>AI Flavoured empowers users to efficiently extract insights from written content.</a:t>
            </a:r>
            <a:endParaRPr lang="en-US" sz="2000" dirty="0"/>
          </a:p>
        </p:txBody>
      </p:sp>
      <p:sp>
        <p:nvSpPr>
          <p:cNvPr id="4" name="Text 2"/>
          <p:cNvSpPr/>
          <p:nvPr>
            <p:ph idx="104"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4</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5212080" y="914400"/>
            <a:ext cx="5943600"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Core Functionalities</a:t>
            </a:r>
            <a:endParaRPr lang="en-US" sz="2800" dirty="0"/>
          </a:p>
        </p:txBody>
      </p:sp>
      <p:sp>
        <p:nvSpPr>
          <p:cNvPr id="3" name="Text 1"/>
          <p:cNvSpPr/>
          <p:nvPr>
            <p:ph idx="102" type="body" hasCustomPrompt="1"/>
          </p:nvPr>
        </p:nvSpPr>
        <p:spPr>
          <a:xfrm>
            <a:off x="457200" y="457200"/>
            <a:ext cx="4398264" cy="5751576"/>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Intelligent Summarization</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2. Interactive Engagement</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3. Multilingual Support</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4. Personalized Learning Experiences</a:t>
            </a:r>
            <a:endParaRPr lang="en-US" sz="1600" dirty="0"/>
          </a:p>
        </p:txBody>
      </p:sp>
      <p:sp>
        <p:nvSpPr>
          <p:cNvPr id="4" name="Text 1"/>
          <p:cNvSpPr/>
          <p:nvPr>
            <p:ph idx="103" type="body" hasCustomPrompt="1"/>
          </p:nvPr>
        </p:nvSpPr>
        <p:spPr>
          <a:xfrm>
            <a:off x="5029200" y="2286000"/>
            <a:ext cx="6245352" cy="36576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Streamlines information retrieval</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2. Improves knowledge acquisition</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3. Fosters collaboration</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4. Enhances learning environments</a:t>
            </a:r>
            <a:endParaRPr lang="en-US" sz="1600" dirty="0"/>
          </a:p>
        </p:txBody>
      </p:sp>
      <p:sp>
        <p:nvSpPr>
          <p:cNvPr id="5" name="Text 2"/>
          <p:cNvSpPr/>
          <p:nvPr>
            <p:ph idx="105"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5</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457200"/>
            <a:ext cx="10360152" cy="1371600"/>
          </a:xfrm>
          <a:prstGeom prst="rect">
            <a:avLst/>
          </a:prstGeom>
          <a:noFill/>
          <a:ln/>
        </p:spPr>
        <p:txBody>
          <a:bodyPr wrap="square" rtlCol="0" anchor="ctr"/>
          <a:lstStyle/>
          <a:p>
            <a:pPr algn="ctr" indent="0" marL="0">
              <a:buNone/>
            </a:pPr>
            <a:r>
              <a:rPr lang="en-US" sz="3600" b="1" dirty="0">
                <a:solidFill>
                  <a:srgbClr val="090909"/>
                </a:solidFill>
                <a:latin typeface="Book Antiqua" pitchFamily="34" charset="0"/>
                <a:ea typeface="Book Antiqua" pitchFamily="34" charset="-122"/>
                <a:cs typeface="Book Antiqua" pitchFamily="34" charset="-120"/>
              </a:rPr>
              <a:t>Core Functionalities</a:t>
            </a:r>
            <a:endParaRPr lang="en-US" sz="3600" dirty="0"/>
          </a:p>
        </p:txBody>
      </p:sp>
      <p:sp>
        <p:nvSpPr>
          <p:cNvPr id="3" name="Text 1"/>
          <p:cNvSpPr/>
          <p:nvPr>
            <p:ph idx="102" type="body" hasCustomPrompt="1"/>
          </p:nvPr>
        </p:nvSpPr>
        <p:spPr>
          <a:xfrm>
            <a:off x="914400" y="1828800"/>
            <a:ext cx="5029200" cy="914400"/>
          </a:xfrm>
          <a:prstGeom prst="rect">
            <a:avLst/>
          </a:prstGeom>
          <a:noFill/>
          <a:ln/>
        </p:spPr>
        <p:txBody>
          <a:bodyPr wrap="square" rtlCol="0" anchor="ctr"/>
          <a:lstStyle/>
          <a:p>
            <a:pPr algn="ctr" indent="0" marL="0">
              <a:buNone/>
            </a:pPr>
            <a:r>
              <a:rPr lang="en-US" sz="2400" b="1" dirty="0">
                <a:solidFill>
                  <a:srgbClr val="090909"/>
                </a:solidFill>
                <a:latin typeface="Book Antiqua" pitchFamily="34" charset="0"/>
                <a:ea typeface="Book Antiqua" pitchFamily="34" charset="-122"/>
                <a:cs typeface="Book Antiqua" pitchFamily="34" charset="-120"/>
              </a:rPr>
              <a:t>Core Functionalities</a:t>
            </a:r>
            <a:endParaRPr lang="en-US" sz="2400" dirty="0"/>
          </a:p>
        </p:txBody>
      </p:sp>
      <p:sp>
        <p:nvSpPr>
          <p:cNvPr id="4" name="Text 1"/>
          <p:cNvSpPr/>
          <p:nvPr>
            <p:ph idx="103" type="body" hasCustomPrompt="1"/>
          </p:nvPr>
        </p:nvSpPr>
        <p:spPr>
          <a:xfrm>
            <a:off x="6400800" y="1828800"/>
            <a:ext cx="5029200" cy="914400"/>
          </a:xfrm>
          <a:prstGeom prst="rect">
            <a:avLst/>
          </a:prstGeom>
          <a:noFill/>
          <a:ln/>
        </p:spPr>
        <p:txBody>
          <a:bodyPr wrap="square" rtlCol="0" anchor="ctr"/>
          <a:lstStyle/>
          <a:p>
            <a:pPr algn="ctr" indent="0" marL="0">
              <a:buNone/>
            </a:pPr>
            <a:r>
              <a:rPr lang="en-US" sz="2400" b="1" dirty="0">
                <a:solidFill>
                  <a:srgbClr val="090909"/>
                </a:solidFill>
                <a:latin typeface="Book Antiqua" pitchFamily="34" charset="0"/>
                <a:ea typeface="Book Antiqua" pitchFamily="34" charset="-122"/>
                <a:cs typeface="Book Antiqua" pitchFamily="34" charset="-120"/>
              </a:rPr>
              <a:t>Benefits</a:t>
            </a:r>
            <a:endParaRPr lang="en-US" sz="2400" dirty="0"/>
          </a:p>
        </p:txBody>
      </p:sp>
      <p:sp>
        <p:nvSpPr>
          <p:cNvPr id="5" name="Text 1"/>
          <p:cNvSpPr/>
          <p:nvPr>
            <p:ph idx="104" type="body" hasCustomPrompt="1"/>
          </p:nvPr>
        </p:nvSpPr>
        <p:spPr>
          <a:xfrm>
            <a:off x="914400" y="2743200"/>
            <a:ext cx="5029200" cy="3200400"/>
          </a:xfrm>
          <a:prstGeom prst="rect">
            <a:avLst/>
          </a:prstGeom>
          <a:noFill/>
          <a:ln/>
        </p:spPr>
        <p:txBody>
          <a:bodyPr wrap="square" rtlCol="0" anchor="t"/>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Intelligent Summarization</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2. Interactive Engagement</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3. Multilingual Support</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4. Personalized Learning Experiences</a:t>
            </a:r>
            <a:endParaRPr lang="en-US" sz="1800" dirty="0"/>
          </a:p>
        </p:txBody>
      </p:sp>
      <p:sp>
        <p:nvSpPr>
          <p:cNvPr id="6" name="Text 1"/>
          <p:cNvSpPr/>
          <p:nvPr>
            <p:ph idx="105" type="body" hasCustomPrompt="1"/>
          </p:nvPr>
        </p:nvSpPr>
        <p:spPr>
          <a:xfrm>
            <a:off x="6400800" y="2743200"/>
            <a:ext cx="5029200" cy="3200400"/>
          </a:xfrm>
          <a:prstGeom prst="rect">
            <a:avLst/>
          </a:prstGeom>
          <a:noFill/>
          <a:ln/>
        </p:spPr>
        <p:txBody>
          <a:bodyPr wrap="square" rtlCol="0" anchor="t"/>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Streamlines information retrieval</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2. Improves knowledge acquisition</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3. Fosters collaboration</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4. Enhances learning environments</a:t>
            </a:r>
            <a:endParaRPr lang="en-US" sz="1800" dirty="0"/>
          </a:p>
        </p:txBody>
      </p:sp>
      <p:sp>
        <p:nvSpPr>
          <p:cNvPr id="7" name="Text 2"/>
          <p:cNvSpPr/>
          <p:nvPr>
            <p:ph idx="107"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6</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438912"/>
            <a:ext cx="10360152" cy="1078992"/>
          </a:xfrm>
          <a:prstGeom prst="rect">
            <a:avLst/>
          </a:prstGeom>
          <a:noFill/>
          <a:ln/>
        </p:spPr>
        <p:txBody>
          <a:bodyPr wrap="square" rtlCol="0" anchor="ctr"/>
          <a:lstStyle/>
          <a:p>
            <a:pPr algn="ctr" indent="0" marL="0">
              <a:buNone/>
            </a:pPr>
            <a:r>
              <a:rPr lang="en-US" sz="3600" b="1" dirty="0">
                <a:solidFill>
                  <a:srgbClr val="090909"/>
                </a:solidFill>
                <a:latin typeface="Book Antiqua" pitchFamily="34" charset="0"/>
                <a:ea typeface="Book Antiqua" pitchFamily="34" charset="-122"/>
                <a:cs typeface="Book Antiqua" pitchFamily="34" charset="-120"/>
              </a:rPr>
              <a:t>This is my First ai team</a:t>
            </a:r>
            <a:endParaRPr lang="en-US" sz="3600" dirty="0"/>
          </a:p>
        </p:txBody>
      </p:sp>
      <p:sp>
        <p:nvSpPr>
          <p:cNvPr id="3" name="Text 1"/>
          <p:cNvSpPr/>
          <p:nvPr>
            <p:ph idx="102" type="body" hasCustomPrompt="1"/>
          </p:nvPr>
        </p:nvSpPr>
        <p:spPr>
          <a:xfrm>
            <a:off x="630936" y="5303520"/>
            <a:ext cx="3319272" cy="914400"/>
          </a:xfrm>
          <a:prstGeom prst="rect">
            <a:avLst/>
          </a:prstGeom>
          <a:noFill/>
          <a:ln/>
        </p:spPr>
        <p:txBody>
          <a:bodyPr wrap="square" rtlCol="0" anchor="ctr"/>
          <a:lstStyle/>
          <a:p>
            <a:pPr algn="ctr" indent="0" marL="0">
              <a:buNone/>
            </a:pPr>
            <a:r>
              <a:rPr lang="en-US" sz="2000" dirty="0">
                <a:solidFill>
                  <a:srgbClr val="131212"/>
                </a:solidFill>
                <a:latin typeface="Book Antiqua" pitchFamily="34" charset="0"/>
                <a:ea typeface="Book Antiqua" pitchFamily="34" charset="-122"/>
                <a:cs typeface="Book Antiqua" pitchFamily="34" charset="-120"/>
              </a:rPr>
              <a:t>Sourav Sharma</a:t>
            </a:r>
            <a:endParaRPr lang="en-US" sz="2000" dirty="0"/>
          </a:p>
        </p:txBody>
      </p:sp>
      <p:sp>
        <p:nvSpPr>
          <p:cNvPr id="4" name="Text 1"/>
          <p:cNvSpPr/>
          <p:nvPr>
            <p:ph idx="104" type="body" hasCustomPrompt="1"/>
          </p:nvPr>
        </p:nvSpPr>
        <p:spPr>
          <a:xfrm>
            <a:off x="4398264" y="5303520"/>
            <a:ext cx="3319272" cy="914400"/>
          </a:xfrm>
          <a:prstGeom prst="rect">
            <a:avLst/>
          </a:prstGeom>
          <a:noFill/>
          <a:ln/>
        </p:spPr>
        <p:txBody>
          <a:bodyPr wrap="square" rtlCol="0" anchor="ctr"/>
          <a:lstStyle/>
          <a:p>
            <a:pPr algn="ctr" indent="0" marL="0">
              <a:buNone/>
            </a:pPr>
            <a:r>
              <a:rPr lang="en-US" sz="2000" dirty="0">
                <a:solidFill>
                  <a:srgbClr val="131212"/>
                </a:solidFill>
                <a:latin typeface="Book Antiqua" pitchFamily="34" charset="0"/>
                <a:ea typeface="Book Antiqua" pitchFamily="34" charset="-122"/>
                <a:cs typeface="Book Antiqua" pitchFamily="34" charset="-120"/>
              </a:rPr>
              <a:t>Sourav Sharma</a:t>
            </a:r>
            <a:endParaRPr lang="en-US" sz="2000" dirty="0"/>
          </a:p>
        </p:txBody>
      </p:sp>
      <p:sp>
        <p:nvSpPr>
          <p:cNvPr id="5" name="Text 1"/>
          <p:cNvSpPr/>
          <p:nvPr>
            <p:ph idx="106" type="body" hasCustomPrompt="1"/>
          </p:nvPr>
        </p:nvSpPr>
        <p:spPr>
          <a:xfrm>
            <a:off x="8092440" y="5303520"/>
            <a:ext cx="3319272" cy="914400"/>
          </a:xfrm>
          <a:prstGeom prst="rect">
            <a:avLst/>
          </a:prstGeom>
          <a:noFill/>
          <a:ln/>
        </p:spPr>
        <p:txBody>
          <a:bodyPr wrap="square" rtlCol="0" anchor="ctr"/>
          <a:lstStyle/>
          <a:p>
            <a:pPr algn="ctr" indent="0" marL="0">
              <a:buNone/>
            </a:pPr>
            <a:r>
              <a:rPr lang="en-US" sz="2000" dirty="0">
                <a:solidFill>
                  <a:srgbClr val="131212"/>
                </a:solidFill>
                <a:latin typeface="Book Antiqua" pitchFamily="34" charset="0"/>
                <a:ea typeface="Book Antiqua" pitchFamily="34" charset="-122"/>
                <a:cs typeface="Book Antiqua" pitchFamily="34" charset="-120"/>
              </a:rPr>
              <a:t>Sourav Sharma</a:t>
            </a:r>
            <a:endParaRPr lang="en-US" sz="2000" dirty="0"/>
          </a:p>
        </p:txBody>
      </p:sp>
      <p:sp>
        <p:nvSpPr>
          <p:cNvPr id="6" name="Shape 4"/>
          <p:cNvSpPr/>
          <p:nvPr/>
        </p:nvSpPr>
        <p:spPr>
          <a:xfrm>
            <a:off x="640080" y="1764792"/>
            <a:ext cx="3300984" cy="3291840"/>
          </a:xfrm>
          <a:prstGeom prst="rect">
            <a:avLst/>
          </a:prstGeom>
          <a:solidFill>
            <a:srgbClr val="1E1C1D"/>
          </a:solidFill>
          <a:ln/>
          <a:effectLst>
            <a:outerShdw sx="100000" sy="100000" kx="0" ky="0" algn="bl" rotWithShape="0" blurRad="228600" dist="25400" dir="2700000">
              <a:srgbClr val="1e1c1d">
                <a:alpha val="50000"/>
              </a:srgbClr>
            </a:outerShdw>
          </a:effectLst>
        </p:spPr>
      </p:sp>
      <p:sp>
        <p:nvSpPr>
          <p:cNvPr id="7" name="Shape 5"/>
          <p:cNvSpPr/>
          <p:nvPr/>
        </p:nvSpPr>
        <p:spPr>
          <a:xfrm>
            <a:off x="4407408" y="1764792"/>
            <a:ext cx="3300984" cy="3300984"/>
          </a:xfrm>
          <a:prstGeom prst="rect">
            <a:avLst/>
          </a:prstGeom>
          <a:solidFill>
            <a:srgbClr val="1E1C1D"/>
          </a:solidFill>
          <a:ln/>
          <a:effectLst>
            <a:outerShdw sx="100000" sy="100000" kx="0" ky="0" algn="bl" rotWithShape="0" blurRad="228600" dist="25400" dir="2700000">
              <a:srgbClr val="1e1c1d">
                <a:alpha val="50000"/>
              </a:srgbClr>
            </a:outerShdw>
          </a:effectLst>
        </p:spPr>
      </p:sp>
      <p:sp>
        <p:nvSpPr>
          <p:cNvPr id="8" name="Shape 6"/>
          <p:cNvSpPr/>
          <p:nvPr/>
        </p:nvSpPr>
        <p:spPr>
          <a:xfrm>
            <a:off x="8101584" y="1764792"/>
            <a:ext cx="3300984" cy="3200400"/>
          </a:xfrm>
          <a:prstGeom prst="rect">
            <a:avLst/>
          </a:prstGeom>
          <a:solidFill>
            <a:srgbClr val="1E1C1D"/>
          </a:solidFill>
          <a:ln/>
          <a:effectLst>
            <a:outerShdw sx="100000" sy="100000" kx="0" ky="0" algn="bl" rotWithShape="0" blurRad="228600" dist="25400" dir="2700000">
              <a:srgbClr val="1e1c1d">
                <a:alpha val="50000"/>
              </a:srgbClr>
            </a:outerShdw>
          </a:effectLst>
        </p:spPr>
      </p:sp>
      <p:pic>
        <p:nvPicPr>
          <p:cNvPr id="9" name="Image 0" descr="preencoded.png">    </p:cNvPr>
          <p:cNvPicPr>
            <a:picLocks noChangeAspect="1"/>
          </p:cNvPicPr>
          <p:nvPr>
            <p:ph idx="103" hasCustomPrompt="1"/>
          </p:nvPr>
        </p:nvPicPr>
        <p:blipFill>
          <a:blip r:embed="rId2"/>
          <a:stretch>
            <a:fillRect/>
          </a:stretch>
        </p:blipFill>
        <p:spPr>
          <a:xfrm>
            <a:off x="630936" y="1755648"/>
            <a:ext cx="3319272" cy="3319272"/>
          </a:xfrm>
          <a:prstGeom prst="rect">
            <a:avLst/>
          </a:prstGeom>
        </p:spPr>
      </p:pic>
      <p:pic>
        <p:nvPicPr>
          <p:cNvPr id="10" name="Image 1" descr="preencoded.png">    </p:cNvPr>
          <p:cNvPicPr>
            <a:picLocks noChangeAspect="1"/>
          </p:cNvPicPr>
          <p:nvPr>
            <p:ph idx="105" hasCustomPrompt="1"/>
          </p:nvPr>
        </p:nvPicPr>
        <p:blipFill>
          <a:blip r:embed="rId3"/>
          <a:stretch>
            <a:fillRect/>
          </a:stretch>
        </p:blipFill>
        <p:spPr>
          <a:xfrm>
            <a:off x="4398264" y="1755648"/>
            <a:ext cx="3319272" cy="3319272"/>
          </a:xfrm>
          <a:prstGeom prst="rect">
            <a:avLst/>
          </a:prstGeom>
        </p:spPr>
      </p:pic>
      <p:pic>
        <p:nvPicPr>
          <p:cNvPr id="11" name="Image 2" descr="preencoded.png">    </p:cNvPr>
          <p:cNvPicPr>
            <a:picLocks noChangeAspect="1"/>
          </p:cNvPicPr>
          <p:nvPr>
            <p:ph idx="107" hasCustomPrompt="1"/>
          </p:nvPr>
        </p:nvPicPr>
        <p:blipFill>
          <a:blip r:embed="rId4"/>
          <a:stretch>
            <a:fillRect/>
          </a:stretch>
        </p:blipFill>
        <p:spPr>
          <a:xfrm>
            <a:off x="8092440" y="1755648"/>
            <a:ext cx="3319272" cy="3291840"/>
          </a:xfrm>
          <a:prstGeom prst="rect">
            <a:avLst/>
          </a:prstGeom>
        </p:spPr>
      </p:pic>
      <p:sp>
        <p:nvSpPr>
          <p:cNvPr id="12" name="Text 2"/>
          <p:cNvSpPr/>
          <p:nvPr>
            <p:ph idx="109"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7</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5486400" cy="1371600"/>
          </a:xfrm>
          <a:prstGeom prst="rect">
            <a:avLst/>
          </a:prstGeom>
          <a:noFill/>
          <a:ln/>
        </p:spPr>
        <p:txBody>
          <a:bodyPr wrap="square" rtlCol="0" anchor="ctr"/>
          <a:lstStyle/>
          <a:p>
            <a:pPr algn="l" indent="0" marL="0">
              <a:buNone/>
            </a:pPr>
            <a:r>
              <a:rPr lang="en-US" sz="2800" dirty="0">
                <a:solidFill>
                  <a:srgbClr val="090909"/>
                </a:solidFill>
                <a:latin typeface="Book Antiqua" pitchFamily="34" charset="0"/>
                <a:ea typeface="Book Antiqua" pitchFamily="34" charset="-122"/>
                <a:cs typeface="Book Antiqua" pitchFamily="34" charset="-120"/>
              </a:rPr>
              <a:t>Intelligent Summarization</a:t>
            </a:r>
            <a:endParaRPr lang="en-US" sz="2800" dirty="0"/>
          </a:p>
        </p:txBody>
      </p:sp>
      <p:sp>
        <p:nvSpPr>
          <p:cNvPr id="3" name="Text 1"/>
          <p:cNvSpPr/>
          <p:nvPr>
            <p:ph idx="102" type="body" hasCustomPrompt="1"/>
          </p:nvPr>
        </p:nvSpPr>
        <p:spPr>
          <a:xfrm>
            <a:off x="6583680" y="914400"/>
            <a:ext cx="5029200" cy="5486400"/>
          </a:xfrm>
          <a:prstGeom prst="rect">
            <a:avLst/>
          </a:prstGeom>
          <a:noFill/>
          <a:ln/>
        </p:spPr>
        <p:txBody>
          <a:bodyPr wrap="square" rtlCol="0" anchor="ct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AI Flavoured's summarization engine condenses complex documents into concise summaries. 
2. This feature helps users quickly grasp the essence of lengthy texts. 
</a:t>
            </a:r>
            <a:endParaRPr lang="en-US" sz="1800" dirty="0"/>
          </a:p>
        </p:txBody>
      </p:sp>
      <p:sp>
        <p:nvSpPr>
          <p:cNvPr id="4" name="Text 1"/>
          <p:cNvSpPr/>
          <p:nvPr>
            <p:ph idx="103" type="body" hasCustomPrompt="1"/>
          </p:nvPr>
        </p:nvSpPr>
        <p:spPr>
          <a:xfrm>
            <a:off x="914400" y="2286000"/>
            <a:ext cx="5486400" cy="41148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Efficiently extract key insights from vast amounts of information.</a:t>
            </a:r>
            <a:endParaRPr lang="en-US" sz="1600" dirty="0"/>
          </a:p>
        </p:txBody>
      </p:sp>
      <p:sp>
        <p:nvSpPr>
          <p:cNvPr id="5" name="Text 2"/>
          <p:cNvSpPr/>
          <p:nvPr>
            <p:ph idx="105"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8</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5486400" cy="1371600"/>
          </a:xfrm>
          <a:prstGeom prst="rect">
            <a:avLst/>
          </a:prstGeom>
          <a:noFill/>
          <a:ln/>
        </p:spPr>
        <p:txBody>
          <a:bodyPr wrap="square" rtlCol="0" anchor="ctr"/>
          <a:lstStyle/>
          <a:p>
            <a:pPr algn="l" indent="0" marL="0">
              <a:buNone/>
            </a:pPr>
            <a:r>
              <a:rPr lang="en-US" sz="2800" dirty="0">
                <a:solidFill>
                  <a:srgbClr val="090909"/>
                </a:solidFill>
                <a:latin typeface="Book Antiqua" pitchFamily="34" charset="0"/>
                <a:ea typeface="Book Antiqua" pitchFamily="34" charset="-122"/>
                <a:cs typeface="Book Antiqua" pitchFamily="34" charset="-120"/>
              </a:rPr>
              <a:t>Interactive Engagement</a:t>
            </a:r>
            <a:endParaRPr lang="en-US" sz="2800" dirty="0"/>
          </a:p>
        </p:txBody>
      </p:sp>
      <p:sp>
        <p:nvSpPr>
          <p:cNvPr id="3" name="Text 1"/>
          <p:cNvSpPr/>
          <p:nvPr>
            <p:ph idx="102" type="body" hasCustomPrompt="1"/>
          </p:nvPr>
        </p:nvSpPr>
        <p:spPr>
          <a:xfrm>
            <a:off x="6583680" y="914400"/>
            <a:ext cx="5029200" cy="5486400"/>
          </a:xfrm>
          <a:prstGeom prst="rect">
            <a:avLst/>
          </a:prstGeom>
          <a:noFill/>
          <a:ln/>
        </p:spPr>
        <p:txBody>
          <a:bodyPr wrap="square" rtlCol="0" anchor="ct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The platform offers interactive communication features to enhance user engagement. 
2. Users can interact with the content, ask questions, and receive instant feedback. 
</a:t>
            </a:r>
            <a:endParaRPr lang="en-US" sz="1800" dirty="0"/>
          </a:p>
        </p:txBody>
      </p:sp>
      <p:sp>
        <p:nvSpPr>
          <p:cNvPr id="4" name="Text 1"/>
          <p:cNvSpPr/>
          <p:nvPr>
            <p:ph idx="103" type="body" hasCustomPrompt="1"/>
          </p:nvPr>
        </p:nvSpPr>
        <p:spPr>
          <a:xfrm>
            <a:off x="914400" y="2286000"/>
            <a:ext cx="5486400" cy="41148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Foster a more engaging and interactive learning experience.</a:t>
            </a:r>
            <a:endParaRPr lang="en-US" sz="1600" dirty="0"/>
          </a:p>
        </p:txBody>
      </p:sp>
      <p:sp>
        <p:nvSpPr>
          <p:cNvPr id="5" name="Text 2"/>
          <p:cNvSpPr/>
          <p:nvPr>
            <p:ph idx="105"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31212"/>
                </a:solidFill>
                <a:latin typeface="Book Antiqua" pitchFamily="34" charset="0"/>
                <a:ea typeface="Book Antiqua" pitchFamily="34" charset="-122"/>
                <a:cs typeface="Book Antiqua" pitchFamily="34" charset="-120"/>
              </a:rPr>
              <a:t>9</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ppPartyThemePresentation</dc:title>
  <dc:subject>PptxGenJS Presentation</dc:subject>
  <dc:creator>Sourabh</dc:creator>
  <cp:lastModifiedBy>Sourabh</cp:lastModifiedBy>
  <cp:revision>1</cp:revision>
  <dcterms:created xsi:type="dcterms:W3CDTF">2024-05-30T19:27:58Z</dcterms:created>
  <dcterms:modified xsi:type="dcterms:W3CDTF">2024-05-30T19:27:58Z</dcterms:modified>
</cp:coreProperties>
</file>