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notesMasterIdLst>
    <p:notesMasterId r:id="rId15"/>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WithCaption">
    <p:spTree>
      <p:nvGrpSpPr>
        <p:cNvPr id="1" name=""/>
        <p:cNvGrpSpPr/>
        <p:nvPr/>
      </p:nvGrpSpPr>
      <p:grpSpPr>
        <a:xfrm>
          <a:off x="0" y="0"/>
          <a:ext cx="0" cy="0"/>
          <a:chOff x="0" y="0"/>
          <a:chExt cx="0" cy="0"/>
        </a:xfrm>
      </p:grpSpPr>
      <p:sp>
        <p:nvSpPr>
          <p:cNvPr id="2" name="Text 0"/>
          <p:cNvSpPr/>
          <p:nvPr>
            <p:ph idx="100" type="title" hasCustomPrompt="1"/>
          </p:nvPr>
        </p:nvSpPr>
        <p:spPr>
          <a:xfrm>
            <a:off x="6400800" y="585216"/>
            <a:ext cx="5486400" cy="1371600"/>
          </a:xfrm>
          <a:prstGeom prst="rect">
            <a:avLst/>
          </a:prstGeom>
          <a:noFill/>
          <a:ln/>
        </p:spPr>
        <p:txBody>
          <a:bodyPr wrap="square" rtlCol="0"/>
          <a:lstStyle>
            <a:lvl1pPr algn="l" indent="0" marL="0">
              <a:buNone/>
              <a:defRPr lang="en-US" sz="2800" b="1" dirty="0">
                <a:latin typeface="Verdana" pitchFamily="34" charset="0"/>
                <a:ea typeface="Verdana" pitchFamily="34" charset="-122"/>
                <a:cs typeface="Verdana" pitchFamily="34" charset="-120"/>
              </a:defRPr>
            </a:lvl1pPr>
          </a:lstStyle>
          <a:p>
            <a:pPr algn="l" indent="0" marL="0">
              <a:buNone/>
            </a:pPr>
            <a:r>
              <a:rPr lang="en-US" sz="2800" b="1" dirty="0">
                <a:solidFill>
                  <a:srgbClr val="000000"/>
                </a:solidFill>
                <a:latin typeface="Verdana" pitchFamily="34" charset="0"/>
                <a:ea typeface="Verdana" pitchFamily="34" charset="-122"/>
                <a:cs typeface="Verdana" pitchFamily="34" charset="-120"/>
              </a:rPr>
              <a:t>Title Placeholder</a:t>
            </a:r>
            <a:endParaRPr lang="en-US" sz="2800" dirty="0"/>
          </a:p>
        </p:txBody>
      </p:sp>
      <p:sp>
        <p:nvSpPr>
          <p:cNvPr id="3" name="Text 0"/>
          <p:cNvSpPr/>
          <p:nvPr>
            <p:ph idx="101" type="body" hasCustomPrompt="1"/>
          </p:nvPr>
        </p:nvSpPr>
        <p:spPr>
          <a:xfrm>
            <a:off x="758952" y="585216"/>
            <a:ext cx="5029200" cy="5486400"/>
          </a:xfrm>
          <a:prstGeom prst="rect">
            <a:avLst/>
          </a:prstGeom>
          <a:noFill/>
          <a:ln/>
        </p:spPr>
        <p:txBody>
          <a:bodyPr wrap="square" rtlCol="0"/>
          <a:lstStyle>
            <a:lvl1pPr algn="l" indent="0" marL="0">
              <a:buNone/>
              <a:defRPr lang="en-US" sz="1800" dirty="0">
                <a:latin typeface="Verdana" pitchFamily="34" charset="0"/>
                <a:ea typeface="Verdana" pitchFamily="34" charset="-122"/>
                <a:cs typeface="Verdana" pitchFamily="34" charset="-120"/>
              </a:defRPr>
            </a:lvl1pPr>
          </a:lstStyle>
          <a:p>
            <a:pPr algn="l" indent="0" marL="0">
              <a:buNone/>
            </a:pPr>
            <a:r>
              <a:rPr lang="en-US" sz="1800" dirty="0">
                <a:solidFill>
                  <a:srgbClr val="000000"/>
                </a:solidFill>
                <a:latin typeface="Verdana" pitchFamily="34" charset="0"/>
                <a:ea typeface="Verdana" pitchFamily="34" charset="-122"/>
                <a:cs typeface="Verdana" pitchFamily="34" charset="-120"/>
              </a:rPr>
              <a:t>Content Placeholder</a:t>
            </a:r>
            <a:endParaRPr lang="en-US" sz="1800" dirty="0"/>
          </a:p>
        </p:txBody>
      </p:sp>
      <p:sp>
        <p:nvSpPr>
          <p:cNvPr id="4" name="Text 0"/>
          <p:cNvSpPr/>
          <p:nvPr>
            <p:ph idx="102" type="body" hasCustomPrompt="1"/>
          </p:nvPr>
        </p:nvSpPr>
        <p:spPr>
          <a:xfrm>
            <a:off x="6400800" y="1956816"/>
            <a:ext cx="5486400" cy="4114800"/>
          </a:xfrm>
          <a:prstGeom prst="rect">
            <a:avLst/>
          </a:prstGeom>
          <a:noFill/>
          <a:ln/>
        </p:spPr>
        <p:txBody>
          <a:bodyPr wrap="square" rtlCol="0"/>
          <a:lstStyle>
            <a:lvl1pPr algn="l" indent="0" marL="0">
              <a:buNone/>
              <a:defRPr lang="en-US" sz="1600" dirty="0">
                <a:latin typeface="Verdana" pitchFamily="34" charset="0"/>
                <a:ea typeface="Verdana" pitchFamily="34" charset="-122"/>
                <a:cs typeface="Verdana" pitchFamily="34" charset="-120"/>
              </a:defRPr>
            </a:lvl1pPr>
          </a:lstStyle>
          <a:p>
            <a:pPr algn="l" indent="0" marL="0">
              <a:buNone/>
            </a:pPr>
            <a:r>
              <a:rPr lang="en-US" sz="1600" dirty="0">
                <a:solidFill>
                  <a:srgbClr val="000000"/>
                </a:solidFill>
                <a:latin typeface="Verdana" pitchFamily="34" charset="0"/>
                <a:ea typeface="Verdana" pitchFamily="34" charset="-122"/>
                <a:cs typeface="Verdana" pitchFamily="34" charset="-120"/>
              </a:rPr>
              <a:t>Caption Placeholder</a:t>
            </a:r>
            <a:endParaRPr lang="en-US" sz="1600" dirty="0"/>
          </a:p>
        </p:txBody>
      </p:sp>
      <p:sp>
        <p:nvSpPr>
          <p:cNvPr id="5" name="Text 0"/>
          <p:cNvSpPr/>
          <p:nvPr/>
        </p:nvSpPr>
        <p:spPr>
          <a:xfrm>
            <a:off x="9144000" y="3657600"/>
            <a:ext cx="3017520" cy="5943600"/>
          </a:xfrm>
          <a:prstGeom prst="rect">
            <a:avLst/>
          </a:prstGeom>
          <a:noFill/>
          <a:ln/>
        </p:spPr>
        <p:txBody>
          <a:bodyPr wrap="square" rtlCol="0" anchor="ctr"/>
          <a:lstStyle/>
          <a:p>
            <a:pPr algn="r" indent="0" marL="0">
              <a:buNone/>
            </a:pPr>
            <a:endParaRPr lang="en-US" sz="1400" dirty="0"/>
          </a:p>
        </p:txBody>
      </p:sp>
      <p:sp>
        <p:nvSpPr>
          <p:cNvPr id="6" name="Text 1"/>
          <p:cNvSpPr/>
          <p:nvPr>
            <p:ph idx="104" type="body" hasCustomPrompt="1"/>
          </p:nvPr>
        </p:nvSpPr>
        <p:spPr>
          <a:xfrm>
            <a:off x="457200" y="6446520"/>
            <a:ext cx="640080" cy="365760"/>
          </a:xfrm>
          <a:prstGeom prst="rect">
            <a:avLst/>
          </a:prstGeom>
          <a:noFill/>
          <a:ln/>
        </p:spPr>
        <p:txBody>
          <a:bodyPr wrap="square" rtlCol="0"/>
          <a:lstStyle>
            <a:lvl1pPr algn="ctr" indent="0" marL="0">
              <a:buNone/>
              <a:defRPr lang="en-US" sz="1200" dirty="0">
                <a:latin typeface="Verdana" pitchFamily="34" charset="0"/>
                <a:ea typeface="Verdana" pitchFamily="34" charset="-122"/>
                <a:cs typeface="Verdana" pitchFamily="34" charset="-120"/>
              </a:defRPr>
            </a:lvl1pPr>
          </a:lstStyle>
          <a:p>
            <a:pPr algn="ctr" indent="0" marL="0">
              <a:buNone/>
            </a:pPr>
            <a:r>
              <a:rPr lang="en-US" sz="1200" dirty="0">
                <a:solidFill>
                  <a:srgbClr val="000000"/>
                </a:solidFill>
                <a:latin typeface="Verdana" pitchFamily="34" charset="0"/>
                <a:ea typeface="Verdana" pitchFamily="34" charset="-122"/>
                <a:cs typeface="Verdana" pitchFamily="34" charset="-120"/>
              </a:rPr>
              <a:t>SlideNumber Placeholder</a:t>
            </a:r>
            <a:endParaRPr lang="en-US" sz="120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WithCaption">
    <p:spTree>
      <p:nvGrpSpPr>
        <p:cNvPr id="1" name=""/>
        <p:cNvGrpSpPr/>
        <p:nvPr/>
      </p:nvGrpSpPr>
      <p:grpSpPr>
        <a:xfrm>
          <a:off x="0" y="0"/>
          <a:ext cx="0" cy="0"/>
          <a:chOff x="0" y="0"/>
          <a:chExt cx="0" cy="0"/>
        </a:xfrm>
      </p:grpSpPr>
      <p:sp>
        <p:nvSpPr>
          <p:cNvPr id="2" name="Text 0"/>
          <p:cNvSpPr/>
          <p:nvPr>
            <p:ph idx="100" type="title" hasCustomPrompt="1"/>
          </p:nvPr>
        </p:nvSpPr>
        <p:spPr>
          <a:xfrm>
            <a:off x="6400800" y="585216"/>
            <a:ext cx="5486400" cy="1371600"/>
          </a:xfrm>
          <a:prstGeom prst="rect">
            <a:avLst/>
          </a:prstGeom>
          <a:noFill/>
          <a:ln/>
        </p:spPr>
        <p:txBody>
          <a:bodyPr wrap="square" rtlCol="0"/>
          <a:lstStyle>
            <a:lvl1pPr algn="l" indent="0" marL="0">
              <a:buNone/>
              <a:defRPr lang="en-US" sz="2800" b="1" dirty="0">
                <a:latin typeface="Verdana" pitchFamily="34" charset="0"/>
                <a:ea typeface="Verdana" pitchFamily="34" charset="-122"/>
                <a:cs typeface="Verdana" pitchFamily="34" charset="-120"/>
              </a:defRPr>
            </a:lvl1pPr>
          </a:lstStyle>
          <a:p>
            <a:pPr algn="l" indent="0" marL="0">
              <a:buNone/>
            </a:pPr>
            <a:r>
              <a:rPr lang="en-US" sz="2800" b="1" dirty="0">
                <a:solidFill>
                  <a:srgbClr val="000000"/>
                </a:solidFill>
                <a:latin typeface="Verdana" pitchFamily="34" charset="0"/>
                <a:ea typeface="Verdana" pitchFamily="34" charset="-122"/>
                <a:cs typeface="Verdana" pitchFamily="34" charset="-120"/>
              </a:rPr>
              <a:t>Title Placeholder</a:t>
            </a:r>
            <a:endParaRPr lang="en-US" sz="2800" dirty="0"/>
          </a:p>
        </p:txBody>
      </p:sp>
      <p:sp>
        <p:nvSpPr>
          <p:cNvPr id="3" name="Text 0"/>
          <p:cNvSpPr/>
          <p:nvPr>
            <p:ph idx="101" type="body" hasCustomPrompt="1"/>
          </p:nvPr>
        </p:nvSpPr>
        <p:spPr>
          <a:xfrm>
            <a:off x="758952" y="585216"/>
            <a:ext cx="5029200" cy="5486400"/>
          </a:xfrm>
          <a:prstGeom prst="rect">
            <a:avLst/>
          </a:prstGeom>
          <a:noFill/>
          <a:ln/>
        </p:spPr>
        <p:txBody>
          <a:bodyPr wrap="square" rtlCol="0"/>
          <a:lstStyle>
            <a:lvl1pPr algn="l" indent="0" marL="0">
              <a:buNone/>
              <a:defRPr lang="en-US" sz="1800" dirty="0">
                <a:latin typeface="Verdana" pitchFamily="34" charset="0"/>
                <a:ea typeface="Verdana" pitchFamily="34" charset="-122"/>
                <a:cs typeface="Verdana" pitchFamily="34" charset="-120"/>
              </a:defRPr>
            </a:lvl1pPr>
          </a:lstStyle>
          <a:p>
            <a:pPr algn="l" indent="0" marL="0">
              <a:buNone/>
            </a:pPr>
            <a:r>
              <a:rPr lang="en-US" sz="1800" dirty="0">
                <a:solidFill>
                  <a:srgbClr val="000000"/>
                </a:solidFill>
                <a:latin typeface="Verdana" pitchFamily="34" charset="0"/>
                <a:ea typeface="Verdana" pitchFamily="34" charset="-122"/>
                <a:cs typeface="Verdana" pitchFamily="34" charset="-120"/>
              </a:rPr>
              <a:t>Content Placeholder</a:t>
            </a:r>
            <a:endParaRPr lang="en-US" sz="1800" dirty="0"/>
          </a:p>
        </p:txBody>
      </p:sp>
      <p:sp>
        <p:nvSpPr>
          <p:cNvPr id="4" name="Text 0"/>
          <p:cNvSpPr/>
          <p:nvPr>
            <p:ph idx="102" type="body" hasCustomPrompt="1"/>
          </p:nvPr>
        </p:nvSpPr>
        <p:spPr>
          <a:xfrm>
            <a:off x="6400800" y="1956816"/>
            <a:ext cx="5486400" cy="4114800"/>
          </a:xfrm>
          <a:prstGeom prst="rect">
            <a:avLst/>
          </a:prstGeom>
          <a:noFill/>
          <a:ln/>
        </p:spPr>
        <p:txBody>
          <a:bodyPr wrap="square" rtlCol="0"/>
          <a:lstStyle>
            <a:lvl1pPr algn="l" indent="0" marL="0">
              <a:buNone/>
              <a:defRPr lang="en-US" sz="1600" dirty="0">
                <a:latin typeface="Verdana" pitchFamily="34" charset="0"/>
                <a:ea typeface="Verdana" pitchFamily="34" charset="-122"/>
                <a:cs typeface="Verdana" pitchFamily="34" charset="-120"/>
              </a:defRPr>
            </a:lvl1pPr>
          </a:lstStyle>
          <a:p>
            <a:pPr algn="l" indent="0" marL="0">
              <a:buNone/>
            </a:pPr>
            <a:r>
              <a:rPr lang="en-US" sz="1600" dirty="0">
                <a:solidFill>
                  <a:srgbClr val="000000"/>
                </a:solidFill>
                <a:latin typeface="Verdana" pitchFamily="34" charset="0"/>
                <a:ea typeface="Verdana" pitchFamily="34" charset="-122"/>
                <a:cs typeface="Verdana" pitchFamily="34" charset="-120"/>
              </a:rPr>
              <a:t>Caption Placeholder</a:t>
            </a:r>
            <a:endParaRPr lang="en-US" sz="1600" dirty="0"/>
          </a:p>
        </p:txBody>
      </p:sp>
      <p:sp>
        <p:nvSpPr>
          <p:cNvPr id="5" name="Text 0"/>
          <p:cNvSpPr/>
          <p:nvPr/>
        </p:nvSpPr>
        <p:spPr>
          <a:xfrm>
            <a:off x="9144000" y="3657600"/>
            <a:ext cx="3017520" cy="5943600"/>
          </a:xfrm>
          <a:prstGeom prst="rect">
            <a:avLst/>
          </a:prstGeom>
          <a:noFill/>
          <a:ln/>
        </p:spPr>
        <p:txBody>
          <a:bodyPr wrap="square" rtlCol="0" anchor="ctr"/>
          <a:lstStyle/>
          <a:p>
            <a:pPr algn="r" indent="0" marL="0">
              <a:buNone/>
            </a:pPr>
            <a:endParaRPr lang="en-US" sz="1400" dirty="0"/>
          </a:p>
        </p:txBody>
      </p:sp>
      <p:sp>
        <p:nvSpPr>
          <p:cNvPr id="6" name="Text 1"/>
          <p:cNvSpPr/>
          <p:nvPr>
            <p:ph idx="104" type="body" hasCustomPrompt="1"/>
          </p:nvPr>
        </p:nvSpPr>
        <p:spPr>
          <a:xfrm>
            <a:off x="457200" y="6446520"/>
            <a:ext cx="640080" cy="365760"/>
          </a:xfrm>
          <a:prstGeom prst="rect">
            <a:avLst/>
          </a:prstGeom>
          <a:noFill/>
          <a:ln/>
        </p:spPr>
        <p:txBody>
          <a:bodyPr wrap="square" rtlCol="0"/>
          <a:lstStyle>
            <a:lvl1pPr algn="ctr" indent="0" marL="0">
              <a:buNone/>
              <a:defRPr lang="en-US" sz="1200" dirty="0">
                <a:latin typeface="Verdana" pitchFamily="34" charset="0"/>
                <a:ea typeface="Verdana" pitchFamily="34" charset="-122"/>
                <a:cs typeface="Verdana" pitchFamily="34" charset="-120"/>
              </a:defRPr>
            </a:lvl1pPr>
          </a:lstStyle>
          <a:p>
            <a:pPr algn="ctr" indent="0" marL="0">
              <a:buNone/>
            </a:pPr>
            <a:r>
              <a:rPr lang="en-US" sz="1200" dirty="0">
                <a:solidFill>
                  <a:srgbClr val="000000"/>
                </a:solidFill>
                <a:latin typeface="Verdana" pitchFamily="34" charset="0"/>
                <a:ea typeface="Verdana" pitchFamily="34" charset="-122"/>
                <a:cs typeface="Verdana" pitchFamily="34" charset="-120"/>
              </a:rPr>
              <a:t>SlideNumber Placeholder</a:t>
            </a:r>
            <a:endParaRPr lang="en-US" sz="120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WithCaption">
    <p:spTree>
      <p:nvGrpSpPr>
        <p:cNvPr id="1" name=""/>
        <p:cNvGrpSpPr/>
        <p:nvPr/>
      </p:nvGrpSpPr>
      <p:grpSpPr>
        <a:xfrm>
          <a:off x="0" y="0"/>
          <a:ext cx="0" cy="0"/>
          <a:chOff x="0" y="0"/>
          <a:chExt cx="0" cy="0"/>
        </a:xfrm>
      </p:grpSpPr>
      <p:sp>
        <p:nvSpPr>
          <p:cNvPr id="2" name="Text 0"/>
          <p:cNvSpPr/>
          <p:nvPr>
            <p:ph idx="100" type="title" hasCustomPrompt="1"/>
          </p:nvPr>
        </p:nvSpPr>
        <p:spPr>
          <a:xfrm>
            <a:off x="6400800" y="585216"/>
            <a:ext cx="5486400" cy="1371600"/>
          </a:xfrm>
          <a:prstGeom prst="rect">
            <a:avLst/>
          </a:prstGeom>
          <a:noFill/>
          <a:ln/>
        </p:spPr>
        <p:txBody>
          <a:bodyPr wrap="square" rtlCol="0"/>
          <a:lstStyle>
            <a:lvl1pPr algn="l" indent="0" marL="0">
              <a:buNone/>
              <a:defRPr lang="en-US" sz="2800" b="1" dirty="0">
                <a:latin typeface="Verdana" pitchFamily="34" charset="0"/>
                <a:ea typeface="Verdana" pitchFamily="34" charset="-122"/>
                <a:cs typeface="Verdana" pitchFamily="34" charset="-120"/>
              </a:defRPr>
            </a:lvl1pPr>
          </a:lstStyle>
          <a:p>
            <a:pPr algn="l" indent="0" marL="0">
              <a:buNone/>
            </a:pPr>
            <a:r>
              <a:rPr lang="en-US" sz="2800" b="1" dirty="0">
                <a:solidFill>
                  <a:srgbClr val="000000"/>
                </a:solidFill>
                <a:latin typeface="Verdana" pitchFamily="34" charset="0"/>
                <a:ea typeface="Verdana" pitchFamily="34" charset="-122"/>
                <a:cs typeface="Verdana" pitchFamily="34" charset="-120"/>
              </a:rPr>
              <a:t>Title Placeholder</a:t>
            </a:r>
            <a:endParaRPr lang="en-US" sz="2800" dirty="0"/>
          </a:p>
        </p:txBody>
      </p:sp>
      <p:sp>
        <p:nvSpPr>
          <p:cNvPr id="3" name="Text 0"/>
          <p:cNvSpPr/>
          <p:nvPr>
            <p:ph idx="101" type="body" hasCustomPrompt="1"/>
          </p:nvPr>
        </p:nvSpPr>
        <p:spPr>
          <a:xfrm>
            <a:off x="758952" y="585216"/>
            <a:ext cx="5029200" cy="5486400"/>
          </a:xfrm>
          <a:prstGeom prst="rect">
            <a:avLst/>
          </a:prstGeom>
          <a:noFill/>
          <a:ln/>
        </p:spPr>
        <p:txBody>
          <a:bodyPr wrap="square" rtlCol="0"/>
          <a:lstStyle>
            <a:lvl1pPr algn="l" indent="0" marL="0">
              <a:buNone/>
              <a:defRPr lang="en-US" sz="1800" dirty="0">
                <a:latin typeface="Verdana" pitchFamily="34" charset="0"/>
                <a:ea typeface="Verdana" pitchFamily="34" charset="-122"/>
                <a:cs typeface="Verdana" pitchFamily="34" charset="-120"/>
              </a:defRPr>
            </a:lvl1pPr>
          </a:lstStyle>
          <a:p>
            <a:pPr algn="l" indent="0" marL="0">
              <a:buNone/>
            </a:pPr>
            <a:r>
              <a:rPr lang="en-US" sz="1800" dirty="0">
                <a:solidFill>
                  <a:srgbClr val="000000"/>
                </a:solidFill>
                <a:latin typeface="Verdana" pitchFamily="34" charset="0"/>
                <a:ea typeface="Verdana" pitchFamily="34" charset="-122"/>
                <a:cs typeface="Verdana" pitchFamily="34" charset="-120"/>
              </a:rPr>
              <a:t>Content Placeholder</a:t>
            </a:r>
            <a:endParaRPr lang="en-US" sz="1800" dirty="0"/>
          </a:p>
        </p:txBody>
      </p:sp>
      <p:sp>
        <p:nvSpPr>
          <p:cNvPr id="4" name="Text 0"/>
          <p:cNvSpPr/>
          <p:nvPr>
            <p:ph idx="102" type="body" hasCustomPrompt="1"/>
          </p:nvPr>
        </p:nvSpPr>
        <p:spPr>
          <a:xfrm>
            <a:off x="6400800" y="1956816"/>
            <a:ext cx="5486400" cy="4114800"/>
          </a:xfrm>
          <a:prstGeom prst="rect">
            <a:avLst/>
          </a:prstGeom>
          <a:noFill/>
          <a:ln/>
        </p:spPr>
        <p:txBody>
          <a:bodyPr wrap="square" rtlCol="0"/>
          <a:lstStyle>
            <a:lvl1pPr algn="l" indent="0" marL="0">
              <a:buNone/>
              <a:defRPr lang="en-US" sz="1600" dirty="0">
                <a:latin typeface="Verdana" pitchFamily="34" charset="0"/>
                <a:ea typeface="Verdana" pitchFamily="34" charset="-122"/>
                <a:cs typeface="Verdana" pitchFamily="34" charset="-120"/>
              </a:defRPr>
            </a:lvl1pPr>
          </a:lstStyle>
          <a:p>
            <a:pPr algn="l" indent="0" marL="0">
              <a:buNone/>
            </a:pPr>
            <a:r>
              <a:rPr lang="en-US" sz="1600" dirty="0">
                <a:solidFill>
                  <a:srgbClr val="000000"/>
                </a:solidFill>
                <a:latin typeface="Verdana" pitchFamily="34" charset="0"/>
                <a:ea typeface="Verdana" pitchFamily="34" charset="-122"/>
                <a:cs typeface="Verdana" pitchFamily="34" charset="-120"/>
              </a:rPr>
              <a:t>Caption Placeholder</a:t>
            </a:r>
            <a:endParaRPr lang="en-US" sz="1600" dirty="0"/>
          </a:p>
        </p:txBody>
      </p:sp>
      <p:sp>
        <p:nvSpPr>
          <p:cNvPr id="5" name="Text 0"/>
          <p:cNvSpPr/>
          <p:nvPr/>
        </p:nvSpPr>
        <p:spPr>
          <a:xfrm>
            <a:off x="9144000" y="3657600"/>
            <a:ext cx="3017520" cy="5943600"/>
          </a:xfrm>
          <a:prstGeom prst="rect">
            <a:avLst/>
          </a:prstGeom>
          <a:noFill/>
          <a:ln/>
        </p:spPr>
        <p:txBody>
          <a:bodyPr wrap="square" rtlCol="0" anchor="ctr"/>
          <a:lstStyle/>
          <a:p>
            <a:pPr algn="r" indent="0" marL="0">
              <a:buNone/>
            </a:pPr>
            <a:endParaRPr lang="en-US" sz="1400" dirty="0"/>
          </a:p>
        </p:txBody>
      </p:sp>
      <p:sp>
        <p:nvSpPr>
          <p:cNvPr id="6" name="Text 1"/>
          <p:cNvSpPr/>
          <p:nvPr>
            <p:ph idx="104" type="body" hasCustomPrompt="1"/>
          </p:nvPr>
        </p:nvSpPr>
        <p:spPr>
          <a:xfrm>
            <a:off x="457200" y="6446520"/>
            <a:ext cx="640080" cy="365760"/>
          </a:xfrm>
          <a:prstGeom prst="rect">
            <a:avLst/>
          </a:prstGeom>
          <a:noFill/>
          <a:ln/>
        </p:spPr>
        <p:txBody>
          <a:bodyPr wrap="square" rtlCol="0"/>
          <a:lstStyle>
            <a:lvl1pPr algn="ctr" indent="0" marL="0">
              <a:buNone/>
              <a:defRPr lang="en-US" sz="1200" dirty="0">
                <a:latin typeface="Verdana" pitchFamily="34" charset="0"/>
                <a:ea typeface="Verdana" pitchFamily="34" charset="-122"/>
                <a:cs typeface="Verdana" pitchFamily="34" charset="-120"/>
              </a:defRPr>
            </a:lvl1pPr>
          </a:lstStyle>
          <a:p>
            <a:pPr algn="ctr" indent="0" marL="0">
              <a:buNone/>
            </a:pPr>
            <a:r>
              <a:rPr lang="en-US" sz="1200" dirty="0">
                <a:solidFill>
                  <a:srgbClr val="000000"/>
                </a:solidFill>
                <a:latin typeface="Verdana" pitchFamily="34" charset="0"/>
                <a:ea typeface="Verdana" pitchFamily="34" charset="-122"/>
                <a:cs typeface="Verdana" pitchFamily="34" charset="-120"/>
              </a:rPr>
              <a:t>SlideNumber Placeholder</a:t>
            </a:r>
            <a:endParaRPr lang="en-US" sz="120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AndContent">
    <p:spTree>
      <p:nvGrpSpPr>
        <p:cNvPr id="1" name=""/>
        <p:cNvGrpSpPr/>
        <p:nvPr/>
      </p:nvGrpSpPr>
      <p:grpSpPr>
        <a:xfrm>
          <a:off x="0" y="0"/>
          <a:ext cx="0" cy="0"/>
          <a:chOff x="0" y="0"/>
          <a:chExt cx="0" cy="0"/>
        </a:xfrm>
      </p:grpSpPr>
      <p:sp>
        <p:nvSpPr>
          <p:cNvPr id="2" name="Text 0"/>
          <p:cNvSpPr/>
          <p:nvPr>
            <p:ph idx="100" type="title" hasCustomPrompt="1"/>
          </p:nvPr>
        </p:nvSpPr>
        <p:spPr>
          <a:xfrm>
            <a:off x="649224" y="338328"/>
            <a:ext cx="10881360" cy="1371600"/>
          </a:xfrm>
          <a:prstGeom prst="rect">
            <a:avLst/>
          </a:prstGeom>
          <a:noFill/>
          <a:ln/>
        </p:spPr>
        <p:txBody>
          <a:bodyPr wrap="square" rtlCol="0"/>
          <a:lstStyle>
            <a:lvl1pPr algn="ctr" indent="0" marL="0">
              <a:buNone/>
              <a:defRPr lang="en-US" sz="2800" b="1" dirty="0">
                <a:latin typeface="Verdana" pitchFamily="34" charset="0"/>
                <a:ea typeface="Verdana" pitchFamily="34" charset="-122"/>
                <a:cs typeface="Verdana" pitchFamily="34" charset="-120"/>
              </a:defRPr>
            </a:lvl1pPr>
          </a:lstStyle>
          <a:p>
            <a:pPr algn="ctr" indent="0" marL="0">
              <a:buNone/>
            </a:pPr>
            <a:r>
              <a:rPr lang="en-US" sz="2800" b="1" dirty="0">
                <a:solidFill>
                  <a:srgbClr val="000000"/>
                </a:solidFill>
                <a:latin typeface="Verdana" pitchFamily="34" charset="0"/>
                <a:ea typeface="Verdana" pitchFamily="34" charset="-122"/>
                <a:cs typeface="Verdana" pitchFamily="34" charset="-120"/>
              </a:rPr>
              <a:t>Title Placeholder</a:t>
            </a:r>
            <a:endParaRPr lang="en-US" sz="2800" dirty="0"/>
          </a:p>
        </p:txBody>
      </p:sp>
      <p:sp>
        <p:nvSpPr>
          <p:cNvPr id="3" name="Text 0"/>
          <p:cNvSpPr/>
          <p:nvPr>
            <p:ph idx="101" type="body" hasCustomPrompt="1"/>
          </p:nvPr>
        </p:nvSpPr>
        <p:spPr>
          <a:xfrm>
            <a:off x="667512" y="1828800"/>
            <a:ext cx="10853928" cy="4389120"/>
          </a:xfrm>
          <a:prstGeom prst="rect">
            <a:avLst/>
          </a:prstGeom>
          <a:noFill/>
          <a:ln/>
        </p:spPr>
        <p:txBody>
          <a:bodyPr wrap="square" rtlCol="0"/>
          <a:lstStyle>
            <a:lvl1pPr algn="l" indent="0" marL="0">
              <a:buNone/>
              <a:defRPr lang="en-US" sz="1600" dirty="0">
                <a:latin typeface="Verdana" pitchFamily="34" charset="0"/>
                <a:ea typeface="Verdana" pitchFamily="34" charset="-122"/>
                <a:cs typeface="Verdana" pitchFamily="34" charset="-120"/>
              </a:defRPr>
            </a:lvl1pPr>
          </a:lstStyle>
          <a:p>
            <a:pPr algn="l" indent="0" marL="0">
              <a:buNone/>
            </a:pPr>
            <a:endParaRPr lang="en-US" sz="1600" dirty="0"/>
          </a:p>
        </p:txBody>
      </p:sp>
      <p:sp>
        <p:nvSpPr>
          <p:cNvPr id="4" name="Text 0"/>
          <p:cNvSpPr/>
          <p:nvPr>
            <p:ph idx="102" type="body" hasCustomPrompt="1"/>
          </p:nvPr>
        </p:nvSpPr>
        <p:spPr>
          <a:xfrm>
            <a:off x="649224" y="1828800"/>
            <a:ext cx="5266944" cy="4389120"/>
          </a:xfrm>
          <a:prstGeom prst="rect">
            <a:avLst/>
          </a:prstGeom>
          <a:noFill/>
          <a:ln/>
        </p:spPr>
        <p:txBody>
          <a:bodyPr wrap="square" rtlCol="0"/>
          <a:lstStyle>
            <a:lvl1pPr algn="l" indent="0" marL="0">
              <a:buNone/>
              <a:defRPr lang="en-US" sz="1600" dirty="0">
                <a:latin typeface="Verdana" pitchFamily="34" charset="0"/>
                <a:ea typeface="Verdana" pitchFamily="34" charset="-122"/>
                <a:cs typeface="Verdana" pitchFamily="34" charset="-120"/>
              </a:defRPr>
            </a:lvl1pPr>
          </a:lstStyle>
          <a:p>
            <a:pPr algn="l" indent="0" marL="0">
              <a:buNone/>
            </a:pPr>
            <a:endParaRPr lang="en-US" sz="1600" dirty="0"/>
          </a:p>
        </p:txBody>
      </p:sp>
      <p:sp>
        <p:nvSpPr>
          <p:cNvPr id="5" name="Text 0"/>
          <p:cNvSpPr/>
          <p:nvPr>
            <p:ph idx="103" type="body" hasCustomPrompt="1"/>
          </p:nvPr>
        </p:nvSpPr>
        <p:spPr>
          <a:xfrm>
            <a:off x="6099048" y="1828800"/>
            <a:ext cx="5266944" cy="4389120"/>
          </a:xfrm>
          <a:prstGeom prst="rect">
            <a:avLst/>
          </a:prstGeom>
          <a:noFill/>
          <a:ln/>
        </p:spPr>
        <p:txBody>
          <a:bodyPr wrap="square" rtlCol="0"/>
          <a:lstStyle>
            <a:lvl1pPr algn="l" indent="0" marL="0">
              <a:buNone/>
              <a:defRPr lang="en-US" sz="1600" dirty="0">
                <a:latin typeface="Verdana" pitchFamily="34" charset="0"/>
                <a:ea typeface="Verdana" pitchFamily="34" charset="-122"/>
                <a:cs typeface="Verdana" pitchFamily="34" charset="-120"/>
              </a:defRPr>
            </a:lvl1pPr>
          </a:lstStyle>
          <a:p>
            <a:pPr algn="l" indent="0" marL="0">
              <a:buNone/>
            </a:pPr>
            <a:endParaRPr lang="en-US" sz="1600" dirty="0"/>
          </a:p>
        </p:txBody>
      </p:sp>
      <p:sp>
        <p:nvSpPr>
          <p:cNvPr id="6" name="Text 0"/>
          <p:cNvSpPr/>
          <p:nvPr/>
        </p:nvSpPr>
        <p:spPr>
          <a:xfrm>
            <a:off x="9144000" y="3657600"/>
            <a:ext cx="3017520" cy="5943600"/>
          </a:xfrm>
          <a:prstGeom prst="rect">
            <a:avLst/>
          </a:prstGeom>
          <a:noFill/>
          <a:ln/>
        </p:spPr>
        <p:txBody>
          <a:bodyPr wrap="square" rtlCol="0" anchor="ctr"/>
          <a:lstStyle/>
          <a:p>
            <a:pPr algn="r" indent="0" marL="0">
              <a:buNone/>
            </a:pPr>
            <a:endParaRPr lang="en-US" sz="1400" dirty="0"/>
          </a:p>
        </p:txBody>
      </p:sp>
      <p:sp>
        <p:nvSpPr>
          <p:cNvPr id="7" name="Text 1"/>
          <p:cNvSpPr/>
          <p:nvPr>
            <p:ph idx="105" type="body" hasCustomPrompt="1"/>
          </p:nvPr>
        </p:nvSpPr>
        <p:spPr>
          <a:xfrm>
            <a:off x="457200" y="6446520"/>
            <a:ext cx="640080" cy="365760"/>
          </a:xfrm>
          <a:prstGeom prst="rect">
            <a:avLst/>
          </a:prstGeom>
          <a:noFill/>
          <a:ln/>
        </p:spPr>
        <p:txBody>
          <a:bodyPr wrap="square" rtlCol="0"/>
          <a:lstStyle>
            <a:lvl1pPr algn="ctr" indent="0" marL="0">
              <a:buNone/>
              <a:defRPr lang="en-US" sz="1200" dirty="0">
                <a:latin typeface="Verdana" pitchFamily="34" charset="0"/>
                <a:ea typeface="Verdana" pitchFamily="34" charset="-122"/>
                <a:cs typeface="Verdana" pitchFamily="34" charset="-120"/>
              </a:defRPr>
            </a:lvl1pPr>
          </a:lstStyle>
          <a:p>
            <a:pPr algn="ctr" indent="0" marL="0">
              <a:buNone/>
            </a:pPr>
            <a:r>
              <a:rPr lang="en-US" sz="1200" dirty="0">
                <a:solidFill>
                  <a:srgbClr val="000000"/>
                </a:solidFill>
                <a:latin typeface="Verdana" pitchFamily="34" charset="0"/>
                <a:ea typeface="Verdana" pitchFamily="34" charset="-122"/>
                <a:cs typeface="Verdana" pitchFamily="34" charset="-120"/>
              </a:rPr>
              <a:t>SlideNumber Placeholder</a:t>
            </a:r>
            <a:endParaRPr lang="en-US" sz="120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Slide">
    <p:spTree>
      <p:nvGrpSpPr>
        <p:cNvPr id="1" name=""/>
        <p:cNvGrpSpPr/>
        <p:nvPr/>
      </p:nvGrpSpPr>
      <p:grpSpPr>
        <a:xfrm>
          <a:off x="0" y="0"/>
          <a:ext cx="0" cy="0"/>
          <a:chOff x="0" y="0"/>
          <a:chExt cx="0" cy="0"/>
        </a:xfrm>
      </p:grpSpPr>
      <p:sp>
        <p:nvSpPr>
          <p:cNvPr id="2" name="Text 0"/>
          <p:cNvSpPr/>
          <p:nvPr>
            <p:ph idx="100" type="title" hasCustomPrompt="1"/>
          </p:nvPr>
        </p:nvSpPr>
        <p:spPr>
          <a:xfrm>
            <a:off x="667512" y="329184"/>
            <a:ext cx="8650224" cy="2505456"/>
          </a:xfrm>
          <a:prstGeom prst="rect">
            <a:avLst/>
          </a:prstGeom>
          <a:noFill/>
          <a:ln/>
        </p:spPr>
        <p:txBody>
          <a:bodyPr wrap="square" rtlCol="0"/>
          <a:lstStyle>
            <a:lvl1pPr algn="l" indent="0" marL="0">
              <a:buNone/>
              <a:defRPr lang="en-US" sz="6000" b="1" dirty="0">
                <a:latin typeface="Verdana" pitchFamily="34" charset="0"/>
                <a:ea typeface="Verdana" pitchFamily="34" charset="-122"/>
                <a:cs typeface="Verdana" pitchFamily="34" charset="-120"/>
              </a:defRPr>
            </a:lvl1pPr>
          </a:lstStyle>
          <a:p>
            <a:pPr algn="l" indent="0" marL="0">
              <a:buNone/>
            </a:pPr>
            <a:r>
              <a:rPr lang="en-US" sz="6000" b="1" dirty="0">
                <a:solidFill>
                  <a:srgbClr val="000000"/>
                </a:solidFill>
                <a:latin typeface="Verdana" pitchFamily="34" charset="0"/>
                <a:ea typeface="Verdana" pitchFamily="34" charset="-122"/>
                <a:cs typeface="Verdana" pitchFamily="34" charset="-120"/>
              </a:rPr>
              <a:t>Title Placeholder</a:t>
            </a:r>
            <a:endParaRPr lang="en-US" sz="6000" dirty="0"/>
          </a:p>
        </p:txBody>
      </p:sp>
      <p:sp>
        <p:nvSpPr>
          <p:cNvPr id="3" name="Text 0"/>
          <p:cNvSpPr/>
          <p:nvPr>
            <p:ph idx="101" type="body" hasCustomPrompt="1"/>
          </p:nvPr>
        </p:nvSpPr>
        <p:spPr>
          <a:xfrm>
            <a:off x="667512" y="3429000"/>
            <a:ext cx="10360152" cy="1371600"/>
          </a:xfrm>
          <a:prstGeom prst="rect">
            <a:avLst/>
          </a:prstGeom>
          <a:noFill/>
          <a:ln/>
        </p:spPr>
        <p:txBody>
          <a:bodyPr wrap="square" rtlCol="0"/>
          <a:lstStyle>
            <a:lvl1pPr algn="l" indent="0" marL="0">
              <a:buNone/>
              <a:defRPr lang="en-US" sz="2800" dirty="0">
                <a:latin typeface="Verdana" pitchFamily="34" charset="0"/>
                <a:ea typeface="Verdana" pitchFamily="34" charset="-122"/>
                <a:cs typeface="Verdana" pitchFamily="34" charset="-120"/>
              </a:defRPr>
            </a:lvl1pPr>
          </a:lstStyle>
          <a:p>
            <a:pPr algn="l" indent="0" marL="0">
              <a:buNone/>
            </a:pPr>
            <a:r>
              <a:rPr lang="en-US" sz="2800" dirty="0">
                <a:solidFill>
                  <a:srgbClr val="000000"/>
                </a:solidFill>
                <a:latin typeface="Verdana" pitchFamily="34" charset="0"/>
                <a:ea typeface="Verdana" pitchFamily="34" charset="-122"/>
                <a:cs typeface="Verdana" pitchFamily="34" charset="-120"/>
              </a:rPr>
              <a:t>Subtitle Placeholder</a:t>
            </a:r>
            <a:endParaRPr lang="en-US" sz="2800" dirty="0"/>
          </a:p>
        </p:txBody>
      </p:sp>
      <p:sp>
        <p:nvSpPr>
          <p:cNvPr id="4" name="Text 0"/>
          <p:cNvSpPr/>
          <p:nvPr/>
        </p:nvSpPr>
        <p:spPr>
          <a:xfrm>
            <a:off x="9144000" y="3657600"/>
            <a:ext cx="3017520" cy="5943600"/>
          </a:xfrm>
          <a:prstGeom prst="rect">
            <a:avLst/>
          </a:prstGeom>
          <a:noFill/>
          <a:ln/>
        </p:spPr>
        <p:txBody>
          <a:bodyPr wrap="square" rtlCol="0" anchor="ctr"/>
          <a:lstStyle/>
          <a:p>
            <a:pPr algn="r" indent="0" marL="0">
              <a:buNone/>
            </a:pPr>
            <a:endParaRPr lang="en-US" sz="1400" dirty="0"/>
          </a:p>
        </p:txBody>
      </p:sp>
      <p:sp>
        <p:nvSpPr>
          <p:cNvPr id="5" name="Text 1"/>
          <p:cNvSpPr/>
          <p:nvPr>
            <p:ph idx="103" type="body" hasCustomPrompt="1"/>
          </p:nvPr>
        </p:nvSpPr>
        <p:spPr>
          <a:xfrm>
            <a:off x="457200" y="6446520"/>
            <a:ext cx="640080" cy="365760"/>
          </a:xfrm>
          <a:prstGeom prst="rect">
            <a:avLst/>
          </a:prstGeom>
          <a:noFill/>
          <a:ln/>
        </p:spPr>
        <p:txBody>
          <a:bodyPr wrap="square" rtlCol="0"/>
          <a:lstStyle>
            <a:lvl1pPr algn="ctr" indent="0" marL="0">
              <a:buNone/>
              <a:defRPr lang="en-US" sz="1200" dirty="0">
                <a:latin typeface="Verdana" pitchFamily="34" charset="0"/>
                <a:ea typeface="Verdana" pitchFamily="34" charset="-122"/>
                <a:cs typeface="Verdana" pitchFamily="34" charset="-120"/>
              </a:defRPr>
            </a:lvl1pPr>
          </a:lstStyle>
          <a:p>
            <a:pPr algn="ctr" indent="0" marL="0">
              <a:buNone/>
            </a:pPr>
            <a:r>
              <a:rPr lang="en-US" sz="1200" dirty="0">
                <a:solidFill>
                  <a:srgbClr val="000000"/>
                </a:solidFill>
                <a:latin typeface="Verdana" pitchFamily="34" charset="0"/>
                <a:ea typeface="Verdana" pitchFamily="34" charset="-122"/>
                <a:cs typeface="Verdana" pitchFamily="34" charset="-120"/>
              </a:rPr>
              <a:t>SlideNumber Placeholder</a:t>
            </a:r>
            <a:endParaRPr lang="en-US" sz="12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AndContent">
    <p:spTree>
      <p:nvGrpSpPr>
        <p:cNvPr id="1" name=""/>
        <p:cNvGrpSpPr/>
        <p:nvPr/>
      </p:nvGrpSpPr>
      <p:grpSpPr>
        <a:xfrm>
          <a:off x="0" y="0"/>
          <a:ext cx="0" cy="0"/>
          <a:chOff x="0" y="0"/>
          <a:chExt cx="0" cy="0"/>
        </a:xfrm>
      </p:grpSpPr>
      <p:sp>
        <p:nvSpPr>
          <p:cNvPr id="2" name="Text 0"/>
          <p:cNvSpPr/>
          <p:nvPr>
            <p:ph idx="100" type="title" hasCustomPrompt="1"/>
          </p:nvPr>
        </p:nvSpPr>
        <p:spPr>
          <a:xfrm>
            <a:off x="649224" y="338328"/>
            <a:ext cx="10881360" cy="1371600"/>
          </a:xfrm>
          <a:prstGeom prst="rect">
            <a:avLst/>
          </a:prstGeom>
          <a:noFill/>
          <a:ln/>
        </p:spPr>
        <p:txBody>
          <a:bodyPr wrap="square" rtlCol="0"/>
          <a:lstStyle>
            <a:lvl1pPr algn="ctr" indent="0" marL="0">
              <a:buNone/>
              <a:defRPr lang="en-US" sz="2800" b="1" dirty="0">
                <a:latin typeface="Verdana" pitchFamily="34" charset="0"/>
                <a:ea typeface="Verdana" pitchFamily="34" charset="-122"/>
                <a:cs typeface="Verdana" pitchFamily="34" charset="-120"/>
              </a:defRPr>
            </a:lvl1pPr>
          </a:lstStyle>
          <a:p>
            <a:pPr algn="ctr" indent="0" marL="0">
              <a:buNone/>
            </a:pPr>
            <a:r>
              <a:rPr lang="en-US" sz="2800" b="1" dirty="0">
                <a:solidFill>
                  <a:srgbClr val="000000"/>
                </a:solidFill>
                <a:latin typeface="Verdana" pitchFamily="34" charset="0"/>
                <a:ea typeface="Verdana" pitchFamily="34" charset="-122"/>
                <a:cs typeface="Verdana" pitchFamily="34" charset="-120"/>
              </a:rPr>
              <a:t>Title Placeholder</a:t>
            </a:r>
            <a:endParaRPr lang="en-US" sz="2800" dirty="0"/>
          </a:p>
        </p:txBody>
      </p:sp>
      <p:sp>
        <p:nvSpPr>
          <p:cNvPr id="3" name="Text 0"/>
          <p:cNvSpPr/>
          <p:nvPr>
            <p:ph idx="101" type="body" hasCustomPrompt="1"/>
          </p:nvPr>
        </p:nvSpPr>
        <p:spPr>
          <a:xfrm>
            <a:off x="667512" y="1828800"/>
            <a:ext cx="10853928" cy="4389120"/>
          </a:xfrm>
          <a:prstGeom prst="rect">
            <a:avLst/>
          </a:prstGeom>
          <a:noFill/>
          <a:ln/>
        </p:spPr>
        <p:txBody>
          <a:bodyPr wrap="square" rtlCol="0"/>
          <a:lstStyle>
            <a:lvl1pPr algn="l" indent="0" marL="0">
              <a:buNone/>
              <a:defRPr lang="en-US" sz="1600" dirty="0">
                <a:latin typeface="Verdana" pitchFamily="34" charset="0"/>
                <a:ea typeface="Verdana" pitchFamily="34" charset="-122"/>
                <a:cs typeface="Verdana" pitchFamily="34" charset="-120"/>
              </a:defRPr>
            </a:lvl1pPr>
          </a:lstStyle>
          <a:p>
            <a:pPr algn="l" indent="0" marL="0">
              <a:buNone/>
            </a:pPr>
            <a:endParaRPr lang="en-US" sz="1600" dirty="0"/>
          </a:p>
        </p:txBody>
      </p:sp>
      <p:sp>
        <p:nvSpPr>
          <p:cNvPr id="4" name="Text 0"/>
          <p:cNvSpPr/>
          <p:nvPr>
            <p:ph idx="102" type="body" hasCustomPrompt="1"/>
          </p:nvPr>
        </p:nvSpPr>
        <p:spPr>
          <a:xfrm>
            <a:off x="649224" y="1828800"/>
            <a:ext cx="5266944" cy="4389120"/>
          </a:xfrm>
          <a:prstGeom prst="rect">
            <a:avLst/>
          </a:prstGeom>
          <a:noFill/>
          <a:ln/>
        </p:spPr>
        <p:txBody>
          <a:bodyPr wrap="square" rtlCol="0"/>
          <a:lstStyle>
            <a:lvl1pPr algn="l" indent="0" marL="0">
              <a:buNone/>
              <a:defRPr lang="en-US" sz="1600" dirty="0">
                <a:latin typeface="Verdana" pitchFamily="34" charset="0"/>
                <a:ea typeface="Verdana" pitchFamily="34" charset="-122"/>
                <a:cs typeface="Verdana" pitchFamily="34" charset="-120"/>
              </a:defRPr>
            </a:lvl1pPr>
          </a:lstStyle>
          <a:p>
            <a:pPr algn="l" indent="0" marL="0">
              <a:buNone/>
            </a:pPr>
            <a:endParaRPr lang="en-US" sz="1600" dirty="0"/>
          </a:p>
        </p:txBody>
      </p:sp>
      <p:sp>
        <p:nvSpPr>
          <p:cNvPr id="5" name="Text 0"/>
          <p:cNvSpPr/>
          <p:nvPr>
            <p:ph idx="103" type="body" hasCustomPrompt="1"/>
          </p:nvPr>
        </p:nvSpPr>
        <p:spPr>
          <a:xfrm>
            <a:off x="6099048" y="1828800"/>
            <a:ext cx="5266944" cy="4389120"/>
          </a:xfrm>
          <a:prstGeom prst="rect">
            <a:avLst/>
          </a:prstGeom>
          <a:noFill/>
          <a:ln/>
        </p:spPr>
        <p:txBody>
          <a:bodyPr wrap="square" rtlCol="0"/>
          <a:lstStyle>
            <a:lvl1pPr algn="l" indent="0" marL="0">
              <a:buNone/>
              <a:defRPr lang="en-US" sz="1600" dirty="0">
                <a:latin typeface="Verdana" pitchFamily="34" charset="0"/>
                <a:ea typeface="Verdana" pitchFamily="34" charset="-122"/>
                <a:cs typeface="Verdana" pitchFamily="34" charset="-120"/>
              </a:defRPr>
            </a:lvl1pPr>
          </a:lstStyle>
          <a:p>
            <a:pPr algn="l" indent="0" marL="0">
              <a:buNone/>
            </a:pPr>
            <a:endParaRPr lang="en-US" sz="1600" dirty="0"/>
          </a:p>
        </p:txBody>
      </p:sp>
      <p:sp>
        <p:nvSpPr>
          <p:cNvPr id="6" name="Text 0"/>
          <p:cNvSpPr/>
          <p:nvPr/>
        </p:nvSpPr>
        <p:spPr>
          <a:xfrm>
            <a:off x="9144000" y="3657600"/>
            <a:ext cx="3017520" cy="5943600"/>
          </a:xfrm>
          <a:prstGeom prst="rect">
            <a:avLst/>
          </a:prstGeom>
          <a:noFill/>
          <a:ln/>
        </p:spPr>
        <p:txBody>
          <a:bodyPr wrap="square" rtlCol="0" anchor="ctr"/>
          <a:lstStyle/>
          <a:p>
            <a:pPr algn="r" indent="0" marL="0">
              <a:buNone/>
            </a:pPr>
            <a:endParaRPr lang="en-US" sz="1400" dirty="0"/>
          </a:p>
        </p:txBody>
      </p:sp>
      <p:sp>
        <p:nvSpPr>
          <p:cNvPr id="7" name="Text 1"/>
          <p:cNvSpPr/>
          <p:nvPr>
            <p:ph idx="105" type="body" hasCustomPrompt="1"/>
          </p:nvPr>
        </p:nvSpPr>
        <p:spPr>
          <a:xfrm>
            <a:off x="457200" y="6446520"/>
            <a:ext cx="640080" cy="365760"/>
          </a:xfrm>
          <a:prstGeom prst="rect">
            <a:avLst/>
          </a:prstGeom>
          <a:noFill/>
          <a:ln/>
        </p:spPr>
        <p:txBody>
          <a:bodyPr wrap="square" rtlCol="0"/>
          <a:lstStyle>
            <a:lvl1pPr algn="ctr" indent="0" marL="0">
              <a:buNone/>
              <a:defRPr lang="en-US" sz="1200" dirty="0">
                <a:latin typeface="Verdana" pitchFamily="34" charset="0"/>
                <a:ea typeface="Verdana" pitchFamily="34" charset="-122"/>
                <a:cs typeface="Verdana" pitchFamily="34" charset="-120"/>
              </a:defRPr>
            </a:lvl1pPr>
          </a:lstStyle>
          <a:p>
            <a:pPr algn="ctr" indent="0" marL="0">
              <a:buNone/>
            </a:pPr>
            <a:r>
              <a:rPr lang="en-US" sz="1200" dirty="0">
                <a:solidFill>
                  <a:srgbClr val="000000"/>
                </a:solidFill>
                <a:latin typeface="Verdana" pitchFamily="34" charset="0"/>
                <a:ea typeface="Verdana" pitchFamily="34" charset="-122"/>
                <a:cs typeface="Verdana" pitchFamily="34" charset="-120"/>
              </a:rPr>
              <a:t>SlideNumber Placeholder</a:t>
            </a:r>
            <a:endParaRPr lang="en-US" sz="120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Slide">
    <p:spTree>
      <p:nvGrpSpPr>
        <p:cNvPr id="1" name=""/>
        <p:cNvGrpSpPr/>
        <p:nvPr/>
      </p:nvGrpSpPr>
      <p:grpSpPr>
        <a:xfrm>
          <a:off x="0" y="0"/>
          <a:ext cx="0" cy="0"/>
          <a:chOff x="0" y="0"/>
          <a:chExt cx="0" cy="0"/>
        </a:xfrm>
      </p:grpSpPr>
      <p:sp>
        <p:nvSpPr>
          <p:cNvPr id="2" name="Text 0"/>
          <p:cNvSpPr/>
          <p:nvPr>
            <p:ph idx="100" type="title" hasCustomPrompt="1"/>
          </p:nvPr>
        </p:nvSpPr>
        <p:spPr>
          <a:xfrm>
            <a:off x="667512" y="329184"/>
            <a:ext cx="8650224" cy="2505456"/>
          </a:xfrm>
          <a:prstGeom prst="rect">
            <a:avLst/>
          </a:prstGeom>
          <a:noFill/>
          <a:ln/>
        </p:spPr>
        <p:txBody>
          <a:bodyPr wrap="square" rtlCol="0"/>
          <a:lstStyle>
            <a:lvl1pPr algn="l" indent="0" marL="0">
              <a:buNone/>
              <a:defRPr lang="en-US" sz="6000" b="1" dirty="0">
                <a:latin typeface="Verdana" pitchFamily="34" charset="0"/>
                <a:ea typeface="Verdana" pitchFamily="34" charset="-122"/>
                <a:cs typeface="Verdana" pitchFamily="34" charset="-120"/>
              </a:defRPr>
            </a:lvl1pPr>
          </a:lstStyle>
          <a:p>
            <a:pPr algn="l" indent="0" marL="0">
              <a:buNone/>
            </a:pPr>
            <a:r>
              <a:rPr lang="en-US" sz="6000" b="1" dirty="0">
                <a:solidFill>
                  <a:srgbClr val="000000"/>
                </a:solidFill>
                <a:latin typeface="Verdana" pitchFamily="34" charset="0"/>
                <a:ea typeface="Verdana" pitchFamily="34" charset="-122"/>
                <a:cs typeface="Verdana" pitchFamily="34" charset="-120"/>
              </a:rPr>
              <a:t>Title Placeholder</a:t>
            </a:r>
            <a:endParaRPr lang="en-US" sz="6000" dirty="0"/>
          </a:p>
        </p:txBody>
      </p:sp>
      <p:sp>
        <p:nvSpPr>
          <p:cNvPr id="3" name="Text 0"/>
          <p:cNvSpPr/>
          <p:nvPr>
            <p:ph idx="101" type="body" hasCustomPrompt="1"/>
          </p:nvPr>
        </p:nvSpPr>
        <p:spPr>
          <a:xfrm>
            <a:off x="667512" y="3429000"/>
            <a:ext cx="10360152" cy="1371600"/>
          </a:xfrm>
          <a:prstGeom prst="rect">
            <a:avLst/>
          </a:prstGeom>
          <a:noFill/>
          <a:ln/>
        </p:spPr>
        <p:txBody>
          <a:bodyPr wrap="square" rtlCol="0"/>
          <a:lstStyle>
            <a:lvl1pPr algn="l" indent="0" marL="0">
              <a:buNone/>
              <a:defRPr lang="en-US" sz="2800" dirty="0">
                <a:latin typeface="Verdana" pitchFamily="34" charset="0"/>
                <a:ea typeface="Verdana" pitchFamily="34" charset="-122"/>
                <a:cs typeface="Verdana" pitchFamily="34" charset="-120"/>
              </a:defRPr>
            </a:lvl1pPr>
          </a:lstStyle>
          <a:p>
            <a:pPr algn="l" indent="0" marL="0">
              <a:buNone/>
            </a:pPr>
            <a:r>
              <a:rPr lang="en-US" sz="2800" dirty="0">
                <a:solidFill>
                  <a:srgbClr val="000000"/>
                </a:solidFill>
                <a:latin typeface="Verdana" pitchFamily="34" charset="0"/>
                <a:ea typeface="Verdana" pitchFamily="34" charset="-122"/>
                <a:cs typeface="Verdana" pitchFamily="34" charset="-120"/>
              </a:rPr>
              <a:t>Subtitle Placeholder</a:t>
            </a:r>
            <a:endParaRPr lang="en-US" sz="2800" dirty="0"/>
          </a:p>
        </p:txBody>
      </p:sp>
      <p:sp>
        <p:nvSpPr>
          <p:cNvPr id="4" name="Text 0"/>
          <p:cNvSpPr/>
          <p:nvPr/>
        </p:nvSpPr>
        <p:spPr>
          <a:xfrm>
            <a:off x="9144000" y="3657600"/>
            <a:ext cx="3017520" cy="5943600"/>
          </a:xfrm>
          <a:prstGeom prst="rect">
            <a:avLst/>
          </a:prstGeom>
          <a:noFill/>
          <a:ln/>
        </p:spPr>
        <p:txBody>
          <a:bodyPr wrap="square" rtlCol="0" anchor="ctr"/>
          <a:lstStyle/>
          <a:p>
            <a:pPr algn="r" indent="0" marL="0">
              <a:buNone/>
            </a:pPr>
            <a:endParaRPr lang="en-US" sz="1400" dirty="0"/>
          </a:p>
        </p:txBody>
      </p:sp>
      <p:sp>
        <p:nvSpPr>
          <p:cNvPr id="5" name="Text 1"/>
          <p:cNvSpPr/>
          <p:nvPr>
            <p:ph idx="103" type="body" hasCustomPrompt="1"/>
          </p:nvPr>
        </p:nvSpPr>
        <p:spPr>
          <a:xfrm>
            <a:off x="457200" y="6446520"/>
            <a:ext cx="640080" cy="365760"/>
          </a:xfrm>
          <a:prstGeom prst="rect">
            <a:avLst/>
          </a:prstGeom>
          <a:noFill/>
          <a:ln/>
        </p:spPr>
        <p:txBody>
          <a:bodyPr wrap="square" rtlCol="0"/>
          <a:lstStyle>
            <a:lvl1pPr algn="ctr" indent="0" marL="0">
              <a:buNone/>
              <a:defRPr lang="en-US" sz="1200" dirty="0">
                <a:latin typeface="Verdana" pitchFamily="34" charset="0"/>
                <a:ea typeface="Verdana" pitchFamily="34" charset="-122"/>
                <a:cs typeface="Verdana" pitchFamily="34" charset="-120"/>
              </a:defRPr>
            </a:lvl1pPr>
          </a:lstStyle>
          <a:p>
            <a:pPr algn="ctr" indent="0" marL="0">
              <a:buNone/>
            </a:pPr>
            <a:r>
              <a:rPr lang="en-US" sz="1200" dirty="0">
                <a:solidFill>
                  <a:srgbClr val="000000"/>
                </a:solidFill>
                <a:latin typeface="Verdana" pitchFamily="34" charset="0"/>
                <a:ea typeface="Verdana" pitchFamily="34" charset="-122"/>
                <a:cs typeface="Verdana" pitchFamily="34" charset="-120"/>
              </a:rPr>
              <a:t>SlideNumber Placeholder</a:t>
            </a:r>
            <a:endParaRPr lang="en-US" sz="120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AndContent">
    <p:spTree>
      <p:nvGrpSpPr>
        <p:cNvPr id="1" name=""/>
        <p:cNvGrpSpPr/>
        <p:nvPr/>
      </p:nvGrpSpPr>
      <p:grpSpPr>
        <a:xfrm>
          <a:off x="0" y="0"/>
          <a:ext cx="0" cy="0"/>
          <a:chOff x="0" y="0"/>
          <a:chExt cx="0" cy="0"/>
        </a:xfrm>
      </p:grpSpPr>
      <p:sp>
        <p:nvSpPr>
          <p:cNvPr id="2" name="Text 0"/>
          <p:cNvSpPr/>
          <p:nvPr>
            <p:ph idx="100" type="title" hasCustomPrompt="1"/>
          </p:nvPr>
        </p:nvSpPr>
        <p:spPr>
          <a:xfrm>
            <a:off x="649224" y="338328"/>
            <a:ext cx="10881360" cy="1371600"/>
          </a:xfrm>
          <a:prstGeom prst="rect">
            <a:avLst/>
          </a:prstGeom>
          <a:noFill/>
          <a:ln/>
        </p:spPr>
        <p:txBody>
          <a:bodyPr wrap="square" rtlCol="0"/>
          <a:lstStyle>
            <a:lvl1pPr algn="ctr" indent="0" marL="0">
              <a:buNone/>
              <a:defRPr lang="en-US" sz="2800" b="1" dirty="0">
                <a:latin typeface="Verdana" pitchFamily="34" charset="0"/>
                <a:ea typeface="Verdana" pitchFamily="34" charset="-122"/>
                <a:cs typeface="Verdana" pitchFamily="34" charset="-120"/>
              </a:defRPr>
            </a:lvl1pPr>
          </a:lstStyle>
          <a:p>
            <a:pPr algn="ctr" indent="0" marL="0">
              <a:buNone/>
            </a:pPr>
            <a:r>
              <a:rPr lang="en-US" sz="2800" b="1" dirty="0">
                <a:solidFill>
                  <a:srgbClr val="000000"/>
                </a:solidFill>
                <a:latin typeface="Verdana" pitchFamily="34" charset="0"/>
                <a:ea typeface="Verdana" pitchFamily="34" charset="-122"/>
                <a:cs typeface="Verdana" pitchFamily="34" charset="-120"/>
              </a:rPr>
              <a:t>Title Placeholder</a:t>
            </a:r>
            <a:endParaRPr lang="en-US" sz="2800" dirty="0"/>
          </a:p>
        </p:txBody>
      </p:sp>
      <p:sp>
        <p:nvSpPr>
          <p:cNvPr id="3" name="Text 0"/>
          <p:cNvSpPr/>
          <p:nvPr>
            <p:ph idx="101" type="body" hasCustomPrompt="1"/>
          </p:nvPr>
        </p:nvSpPr>
        <p:spPr>
          <a:xfrm>
            <a:off x="667512" y="1828800"/>
            <a:ext cx="10853928" cy="4389120"/>
          </a:xfrm>
          <a:prstGeom prst="rect">
            <a:avLst/>
          </a:prstGeom>
          <a:noFill/>
          <a:ln/>
        </p:spPr>
        <p:txBody>
          <a:bodyPr wrap="square" rtlCol="0"/>
          <a:lstStyle>
            <a:lvl1pPr algn="l" indent="0" marL="0">
              <a:buNone/>
              <a:defRPr lang="en-US" sz="1600" dirty="0">
                <a:latin typeface="Verdana" pitchFamily="34" charset="0"/>
                <a:ea typeface="Verdana" pitchFamily="34" charset="-122"/>
                <a:cs typeface="Verdana" pitchFamily="34" charset="-120"/>
              </a:defRPr>
            </a:lvl1pPr>
          </a:lstStyle>
          <a:p>
            <a:pPr algn="l" indent="0" marL="0">
              <a:buNone/>
            </a:pPr>
            <a:endParaRPr lang="en-US" sz="1600" dirty="0"/>
          </a:p>
        </p:txBody>
      </p:sp>
      <p:sp>
        <p:nvSpPr>
          <p:cNvPr id="4" name="Text 0"/>
          <p:cNvSpPr/>
          <p:nvPr>
            <p:ph idx="102" type="body" hasCustomPrompt="1"/>
          </p:nvPr>
        </p:nvSpPr>
        <p:spPr>
          <a:xfrm>
            <a:off x="649224" y="1828800"/>
            <a:ext cx="5266944" cy="4389120"/>
          </a:xfrm>
          <a:prstGeom prst="rect">
            <a:avLst/>
          </a:prstGeom>
          <a:noFill/>
          <a:ln/>
        </p:spPr>
        <p:txBody>
          <a:bodyPr wrap="square" rtlCol="0"/>
          <a:lstStyle>
            <a:lvl1pPr algn="l" indent="0" marL="0">
              <a:buNone/>
              <a:defRPr lang="en-US" sz="1600" dirty="0">
                <a:latin typeface="Verdana" pitchFamily="34" charset="0"/>
                <a:ea typeface="Verdana" pitchFamily="34" charset="-122"/>
                <a:cs typeface="Verdana" pitchFamily="34" charset="-120"/>
              </a:defRPr>
            </a:lvl1pPr>
          </a:lstStyle>
          <a:p>
            <a:pPr algn="l" indent="0" marL="0">
              <a:buNone/>
            </a:pPr>
            <a:endParaRPr lang="en-US" sz="1600" dirty="0"/>
          </a:p>
        </p:txBody>
      </p:sp>
      <p:sp>
        <p:nvSpPr>
          <p:cNvPr id="5" name="Text 0"/>
          <p:cNvSpPr/>
          <p:nvPr>
            <p:ph idx="103" type="body" hasCustomPrompt="1"/>
          </p:nvPr>
        </p:nvSpPr>
        <p:spPr>
          <a:xfrm>
            <a:off x="6099048" y="1828800"/>
            <a:ext cx="5266944" cy="4389120"/>
          </a:xfrm>
          <a:prstGeom prst="rect">
            <a:avLst/>
          </a:prstGeom>
          <a:noFill/>
          <a:ln/>
        </p:spPr>
        <p:txBody>
          <a:bodyPr wrap="square" rtlCol="0"/>
          <a:lstStyle>
            <a:lvl1pPr algn="l" indent="0" marL="0">
              <a:buNone/>
              <a:defRPr lang="en-US" sz="1600" dirty="0">
                <a:latin typeface="Verdana" pitchFamily="34" charset="0"/>
                <a:ea typeface="Verdana" pitchFamily="34" charset="-122"/>
                <a:cs typeface="Verdana" pitchFamily="34" charset="-120"/>
              </a:defRPr>
            </a:lvl1pPr>
          </a:lstStyle>
          <a:p>
            <a:pPr algn="l" indent="0" marL="0">
              <a:buNone/>
            </a:pPr>
            <a:endParaRPr lang="en-US" sz="1600" dirty="0"/>
          </a:p>
        </p:txBody>
      </p:sp>
      <p:sp>
        <p:nvSpPr>
          <p:cNvPr id="6" name="Text 0"/>
          <p:cNvSpPr/>
          <p:nvPr/>
        </p:nvSpPr>
        <p:spPr>
          <a:xfrm>
            <a:off x="9144000" y="3657600"/>
            <a:ext cx="3017520" cy="5943600"/>
          </a:xfrm>
          <a:prstGeom prst="rect">
            <a:avLst/>
          </a:prstGeom>
          <a:noFill/>
          <a:ln/>
        </p:spPr>
        <p:txBody>
          <a:bodyPr wrap="square" rtlCol="0" anchor="ctr"/>
          <a:lstStyle/>
          <a:p>
            <a:pPr algn="r" indent="0" marL="0">
              <a:buNone/>
            </a:pPr>
            <a:endParaRPr lang="en-US" sz="1400" dirty="0"/>
          </a:p>
        </p:txBody>
      </p:sp>
      <p:sp>
        <p:nvSpPr>
          <p:cNvPr id="7" name="Text 1"/>
          <p:cNvSpPr/>
          <p:nvPr>
            <p:ph idx="105" type="body" hasCustomPrompt="1"/>
          </p:nvPr>
        </p:nvSpPr>
        <p:spPr>
          <a:xfrm>
            <a:off x="457200" y="6446520"/>
            <a:ext cx="640080" cy="365760"/>
          </a:xfrm>
          <a:prstGeom prst="rect">
            <a:avLst/>
          </a:prstGeom>
          <a:noFill/>
          <a:ln/>
        </p:spPr>
        <p:txBody>
          <a:bodyPr wrap="square" rtlCol="0"/>
          <a:lstStyle>
            <a:lvl1pPr algn="ctr" indent="0" marL="0">
              <a:buNone/>
              <a:defRPr lang="en-US" sz="1200" dirty="0">
                <a:latin typeface="Verdana" pitchFamily="34" charset="0"/>
                <a:ea typeface="Verdana" pitchFamily="34" charset="-122"/>
                <a:cs typeface="Verdana" pitchFamily="34" charset="-120"/>
              </a:defRPr>
            </a:lvl1pPr>
          </a:lstStyle>
          <a:p>
            <a:pPr algn="ctr" indent="0" marL="0">
              <a:buNone/>
            </a:pPr>
            <a:r>
              <a:rPr lang="en-US" sz="1200" dirty="0">
                <a:solidFill>
                  <a:srgbClr val="000000"/>
                </a:solidFill>
                <a:latin typeface="Verdana" pitchFamily="34" charset="0"/>
                <a:ea typeface="Verdana" pitchFamily="34" charset="-122"/>
                <a:cs typeface="Verdana" pitchFamily="34" charset="-120"/>
              </a:rPr>
              <a:t>SlideNumber Placeholder</a:t>
            </a:r>
            <a:endParaRPr lang="en-US" sz="120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Header">
    <p:spTree>
      <p:nvGrpSpPr>
        <p:cNvPr id="1" name=""/>
        <p:cNvGrpSpPr/>
        <p:nvPr/>
      </p:nvGrpSpPr>
      <p:grpSpPr>
        <a:xfrm>
          <a:off x="0" y="0"/>
          <a:ext cx="0" cy="0"/>
          <a:chOff x="0" y="0"/>
          <a:chExt cx="0" cy="0"/>
        </a:xfrm>
      </p:grpSpPr>
      <p:sp>
        <p:nvSpPr>
          <p:cNvPr id="2" name="Text 0"/>
          <p:cNvSpPr/>
          <p:nvPr>
            <p:ph idx="100" type="title" hasCustomPrompt="1"/>
          </p:nvPr>
        </p:nvSpPr>
        <p:spPr>
          <a:xfrm>
            <a:off x="758952" y="1371600"/>
            <a:ext cx="10433304" cy="2286000"/>
          </a:xfrm>
          <a:prstGeom prst="rect">
            <a:avLst/>
          </a:prstGeom>
          <a:noFill/>
          <a:ln/>
        </p:spPr>
        <p:txBody>
          <a:bodyPr wrap="square" rtlCol="0"/>
          <a:lstStyle>
            <a:lvl1pPr algn="ctr" indent="0" marL="0">
              <a:buNone/>
              <a:defRPr lang="en-US" sz="4000" b="1" dirty="0">
                <a:latin typeface="Verdana" pitchFamily="34" charset="0"/>
                <a:ea typeface="Verdana" pitchFamily="34" charset="-122"/>
                <a:cs typeface="Verdana" pitchFamily="34" charset="-120"/>
              </a:defRPr>
            </a:lvl1pPr>
          </a:lstStyle>
          <a:p>
            <a:pPr algn="ctr" indent="0" marL="0">
              <a:buNone/>
            </a:pPr>
            <a:r>
              <a:rPr lang="en-US" sz="4000" b="1" dirty="0">
                <a:solidFill>
                  <a:srgbClr val="000000"/>
                </a:solidFill>
                <a:latin typeface="Verdana" pitchFamily="34" charset="0"/>
                <a:ea typeface="Verdana" pitchFamily="34" charset="-122"/>
                <a:cs typeface="Verdana" pitchFamily="34" charset="-120"/>
              </a:rPr>
              <a:t>Title Placeholder</a:t>
            </a:r>
            <a:endParaRPr lang="en-US" sz="4000" dirty="0"/>
          </a:p>
        </p:txBody>
      </p:sp>
      <p:sp>
        <p:nvSpPr>
          <p:cNvPr id="3" name="Text 0"/>
          <p:cNvSpPr/>
          <p:nvPr>
            <p:ph idx="101" type="body" hasCustomPrompt="1"/>
          </p:nvPr>
        </p:nvSpPr>
        <p:spPr>
          <a:xfrm>
            <a:off x="758952" y="3657600"/>
            <a:ext cx="10433304" cy="1828800"/>
          </a:xfrm>
          <a:prstGeom prst="rect">
            <a:avLst/>
          </a:prstGeom>
          <a:noFill/>
          <a:ln/>
        </p:spPr>
        <p:txBody>
          <a:bodyPr wrap="square" rtlCol="0"/>
          <a:lstStyle>
            <a:lvl1pPr algn="ctr" indent="0" marL="0">
              <a:buNone/>
              <a:defRPr lang="en-US" sz="2000" dirty="0">
                <a:latin typeface="Verdana" pitchFamily="34" charset="0"/>
                <a:ea typeface="Verdana" pitchFamily="34" charset="-122"/>
                <a:cs typeface="Verdana" pitchFamily="34" charset="-120"/>
              </a:defRPr>
            </a:lvl1pPr>
          </a:lstStyle>
          <a:p>
            <a:pPr algn="ctr" indent="0" marL="0">
              <a:buNone/>
            </a:pPr>
            <a:r>
              <a:rPr lang="en-US" sz="2000" dirty="0">
                <a:solidFill>
                  <a:srgbClr val="000000"/>
                </a:solidFill>
                <a:latin typeface="Verdana" pitchFamily="34" charset="0"/>
                <a:ea typeface="Verdana" pitchFamily="34" charset="-122"/>
                <a:cs typeface="Verdana" pitchFamily="34" charset="-120"/>
              </a:rPr>
              <a:t>Subtitle Placeholder</a:t>
            </a:r>
            <a:endParaRPr lang="en-US" sz="2000" dirty="0"/>
          </a:p>
        </p:txBody>
      </p:sp>
      <p:sp>
        <p:nvSpPr>
          <p:cNvPr id="4" name="Text 0"/>
          <p:cNvSpPr/>
          <p:nvPr/>
        </p:nvSpPr>
        <p:spPr>
          <a:xfrm>
            <a:off x="9144000" y="3657600"/>
            <a:ext cx="3017520" cy="5943600"/>
          </a:xfrm>
          <a:prstGeom prst="rect">
            <a:avLst/>
          </a:prstGeom>
          <a:noFill/>
          <a:ln/>
        </p:spPr>
        <p:txBody>
          <a:bodyPr wrap="square" rtlCol="0" anchor="ctr"/>
          <a:lstStyle/>
          <a:p>
            <a:pPr algn="r" indent="0" marL="0">
              <a:buNone/>
            </a:pPr>
            <a:endParaRPr lang="en-US" sz="1400" dirty="0"/>
          </a:p>
        </p:txBody>
      </p:sp>
      <p:sp>
        <p:nvSpPr>
          <p:cNvPr id="5" name="Text 1"/>
          <p:cNvSpPr/>
          <p:nvPr>
            <p:ph idx="103" type="body" hasCustomPrompt="1"/>
          </p:nvPr>
        </p:nvSpPr>
        <p:spPr>
          <a:xfrm>
            <a:off x="457200" y="6446520"/>
            <a:ext cx="640080" cy="365760"/>
          </a:xfrm>
          <a:prstGeom prst="rect">
            <a:avLst/>
          </a:prstGeom>
          <a:noFill/>
          <a:ln/>
        </p:spPr>
        <p:txBody>
          <a:bodyPr wrap="square" rtlCol="0"/>
          <a:lstStyle>
            <a:lvl1pPr algn="ctr" indent="0" marL="0">
              <a:buNone/>
              <a:defRPr lang="en-US" sz="1200" dirty="0">
                <a:latin typeface="Verdana" pitchFamily="34" charset="0"/>
                <a:ea typeface="Verdana" pitchFamily="34" charset="-122"/>
                <a:cs typeface="Verdana" pitchFamily="34" charset="-120"/>
              </a:defRPr>
            </a:lvl1pPr>
          </a:lstStyle>
          <a:p>
            <a:pPr algn="ctr" indent="0" marL="0">
              <a:buNone/>
            </a:pPr>
            <a:r>
              <a:rPr lang="en-US" sz="1200" dirty="0">
                <a:solidFill>
                  <a:srgbClr val="000000"/>
                </a:solidFill>
                <a:latin typeface="Verdana" pitchFamily="34" charset="0"/>
                <a:ea typeface="Verdana" pitchFamily="34" charset="-122"/>
                <a:cs typeface="Verdana" pitchFamily="34" charset="-120"/>
              </a:rPr>
              <a:t>SlideNumber Placeholder</a:t>
            </a:r>
            <a:endParaRPr lang="en-US" sz="120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Content">
    <p:spTree>
      <p:nvGrpSpPr>
        <p:cNvPr id="1" name=""/>
        <p:cNvGrpSpPr/>
        <p:nvPr/>
      </p:nvGrpSpPr>
      <p:grpSpPr>
        <a:xfrm>
          <a:off x="0" y="0"/>
          <a:ext cx="0" cy="0"/>
          <a:chOff x="0" y="0"/>
          <a:chExt cx="0" cy="0"/>
        </a:xfrm>
      </p:grpSpPr>
      <p:sp>
        <p:nvSpPr>
          <p:cNvPr id="2" name="Text 0"/>
          <p:cNvSpPr/>
          <p:nvPr>
            <p:ph idx="100" type="title" hasCustomPrompt="1"/>
          </p:nvPr>
        </p:nvSpPr>
        <p:spPr>
          <a:xfrm>
            <a:off x="777240" y="557784"/>
            <a:ext cx="5394960" cy="1371600"/>
          </a:xfrm>
          <a:prstGeom prst="rect">
            <a:avLst/>
          </a:prstGeom>
          <a:noFill/>
          <a:ln/>
        </p:spPr>
        <p:txBody>
          <a:bodyPr wrap="square" rtlCol="0"/>
          <a:lstStyle>
            <a:lvl1pPr algn="l" indent="0" marL="0">
              <a:buNone/>
              <a:defRPr lang="en-US" sz="2800" b="1" dirty="0">
                <a:latin typeface="Verdana" pitchFamily="34" charset="0"/>
                <a:ea typeface="Verdana" pitchFamily="34" charset="-122"/>
                <a:cs typeface="Verdana" pitchFamily="34" charset="-120"/>
              </a:defRPr>
            </a:lvl1pPr>
          </a:lstStyle>
          <a:p>
            <a:pPr algn="l" indent="0" marL="0">
              <a:buNone/>
            </a:pPr>
            <a:r>
              <a:rPr lang="en-US" sz="2800" b="1" dirty="0">
                <a:solidFill>
                  <a:srgbClr val="000000"/>
                </a:solidFill>
                <a:latin typeface="Verdana" pitchFamily="34" charset="0"/>
                <a:ea typeface="Verdana" pitchFamily="34" charset="-122"/>
                <a:cs typeface="Verdana" pitchFamily="34" charset="-120"/>
              </a:rPr>
              <a:t>Title Placeholder</a:t>
            </a:r>
            <a:endParaRPr lang="en-US" sz="2800" dirty="0"/>
          </a:p>
        </p:txBody>
      </p:sp>
      <p:sp>
        <p:nvSpPr>
          <p:cNvPr id="3" name="Text 0"/>
          <p:cNvSpPr/>
          <p:nvPr>
            <p:ph idx="101" type="body" hasCustomPrompt="1"/>
          </p:nvPr>
        </p:nvSpPr>
        <p:spPr>
          <a:xfrm>
            <a:off x="1069848" y="1847088"/>
            <a:ext cx="5212080" cy="4297680"/>
          </a:xfrm>
          <a:prstGeom prst="rect">
            <a:avLst/>
          </a:prstGeom>
          <a:noFill/>
          <a:ln/>
        </p:spPr>
        <p:txBody>
          <a:bodyPr wrap="square" rtlCol="0"/>
          <a:lstStyle>
            <a:lvl1pPr algn="l" indent="0" marL="0">
              <a:buNone/>
              <a:defRPr lang="en-US" sz="1600" dirty="0">
                <a:latin typeface="Verdana" pitchFamily="34" charset="0"/>
                <a:ea typeface="Verdana" pitchFamily="34" charset="-122"/>
                <a:cs typeface="Verdana" pitchFamily="34" charset="-120"/>
              </a:defRPr>
            </a:lvl1pPr>
          </a:lstStyle>
          <a:p>
            <a:pPr algn="l" indent="0" marL="0">
              <a:buNone/>
            </a:pPr>
            <a:endParaRPr lang="en-US" sz="1600" dirty="0"/>
          </a:p>
        </p:txBody>
      </p:sp>
      <p:sp>
        <p:nvSpPr>
          <p:cNvPr id="4" name="Text 0"/>
          <p:cNvSpPr/>
          <p:nvPr>
            <p:ph idx="102" type="body" hasCustomPrompt="1"/>
          </p:nvPr>
        </p:nvSpPr>
        <p:spPr>
          <a:xfrm>
            <a:off x="6254496" y="557784"/>
            <a:ext cx="5038344" cy="5577840"/>
          </a:xfrm>
          <a:prstGeom prst="rect">
            <a:avLst/>
          </a:prstGeom>
          <a:noFill/>
          <a:ln/>
        </p:spPr>
        <p:txBody>
          <a:bodyPr wrap="square" rtlCol="0"/>
          <a:lstStyle>
            <a:lvl1pPr algn="l" indent="0" marL="0">
              <a:buNone/>
              <a:defRPr lang="en-US" sz="1600" dirty="0">
                <a:latin typeface="Verdana" pitchFamily="34" charset="0"/>
                <a:ea typeface="Verdana" pitchFamily="34" charset="-122"/>
                <a:cs typeface="Verdana" pitchFamily="34" charset="-120"/>
              </a:defRPr>
            </a:lvl1pPr>
          </a:lstStyle>
          <a:p>
            <a:pPr algn="l" indent="0" marL="0">
              <a:buNone/>
            </a:pPr>
            <a:endParaRPr lang="en-US" sz="1600" dirty="0"/>
          </a:p>
        </p:txBody>
      </p:sp>
      <p:sp>
        <p:nvSpPr>
          <p:cNvPr id="5" name="Text 0"/>
          <p:cNvSpPr/>
          <p:nvPr/>
        </p:nvSpPr>
        <p:spPr>
          <a:xfrm>
            <a:off x="9144000" y="3657600"/>
            <a:ext cx="3017520" cy="5943600"/>
          </a:xfrm>
          <a:prstGeom prst="rect">
            <a:avLst/>
          </a:prstGeom>
          <a:noFill/>
          <a:ln/>
        </p:spPr>
        <p:txBody>
          <a:bodyPr wrap="square" rtlCol="0" anchor="ctr"/>
          <a:lstStyle/>
          <a:p>
            <a:pPr algn="r" indent="0" marL="0">
              <a:buNone/>
            </a:pPr>
            <a:endParaRPr lang="en-US" sz="1400" dirty="0"/>
          </a:p>
        </p:txBody>
      </p:sp>
      <p:sp>
        <p:nvSpPr>
          <p:cNvPr id="6" name="Text 1"/>
          <p:cNvSpPr/>
          <p:nvPr>
            <p:ph idx="104" type="body" hasCustomPrompt="1"/>
          </p:nvPr>
        </p:nvSpPr>
        <p:spPr>
          <a:xfrm>
            <a:off x="457200" y="6446520"/>
            <a:ext cx="640080" cy="365760"/>
          </a:xfrm>
          <a:prstGeom prst="rect">
            <a:avLst/>
          </a:prstGeom>
          <a:noFill/>
          <a:ln/>
        </p:spPr>
        <p:txBody>
          <a:bodyPr wrap="square" rtlCol="0"/>
          <a:lstStyle>
            <a:lvl1pPr algn="ctr" indent="0" marL="0">
              <a:buNone/>
              <a:defRPr lang="en-US" sz="1200" dirty="0">
                <a:latin typeface="Verdana" pitchFamily="34" charset="0"/>
                <a:ea typeface="Verdana" pitchFamily="34" charset="-122"/>
                <a:cs typeface="Verdana" pitchFamily="34" charset="-120"/>
              </a:defRPr>
            </a:lvl1pPr>
          </a:lstStyle>
          <a:p>
            <a:pPr algn="ctr" indent="0" marL="0">
              <a:buNone/>
            </a:pPr>
            <a:r>
              <a:rPr lang="en-US" sz="1200" dirty="0">
                <a:solidFill>
                  <a:srgbClr val="000000"/>
                </a:solidFill>
                <a:latin typeface="Verdana" pitchFamily="34" charset="0"/>
                <a:ea typeface="Verdana" pitchFamily="34" charset="-122"/>
                <a:cs typeface="Verdana" pitchFamily="34" charset="-120"/>
              </a:rPr>
              <a:t>SlideNumber Placeholder</a:t>
            </a:r>
            <a:endParaRPr lang="en-US" sz="12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ext 0"/>
          <p:cNvSpPr/>
          <p:nvPr>
            <p:ph idx="100" type="title" hasCustomPrompt="1"/>
          </p:nvPr>
        </p:nvSpPr>
        <p:spPr>
          <a:xfrm>
            <a:off x="914400" y="438912"/>
            <a:ext cx="10360152" cy="1097280"/>
          </a:xfrm>
          <a:prstGeom prst="rect">
            <a:avLst/>
          </a:prstGeom>
          <a:noFill/>
          <a:ln/>
        </p:spPr>
        <p:txBody>
          <a:bodyPr wrap="square" rtlCol="0"/>
          <a:lstStyle>
            <a:lvl1pPr algn="ctr" indent="0" marL="0">
              <a:buNone/>
              <a:defRPr lang="en-US" sz="3600" b="1" dirty="0">
                <a:latin typeface="Verdana" pitchFamily="34" charset="0"/>
                <a:ea typeface="Verdana" pitchFamily="34" charset="-122"/>
                <a:cs typeface="Verdana" pitchFamily="34" charset="-120"/>
              </a:defRPr>
            </a:lvl1pPr>
          </a:lstStyle>
          <a:p>
            <a:pPr algn="ctr" indent="0" marL="0">
              <a:buNone/>
            </a:pPr>
            <a:r>
              <a:rPr lang="en-US" sz="3600" b="1" dirty="0">
                <a:solidFill>
                  <a:srgbClr val="000000"/>
                </a:solidFill>
                <a:latin typeface="Verdana" pitchFamily="34" charset="0"/>
                <a:ea typeface="Verdana" pitchFamily="34" charset="-122"/>
                <a:cs typeface="Verdana" pitchFamily="34" charset="-120"/>
              </a:rPr>
              <a:t>Title Placeholder</a:t>
            </a:r>
            <a:endParaRPr lang="en-US" sz="3600" dirty="0"/>
          </a:p>
        </p:txBody>
      </p:sp>
      <p:sp>
        <p:nvSpPr>
          <p:cNvPr id="3" name="Text 0"/>
          <p:cNvSpPr/>
          <p:nvPr>
            <p:ph idx="101" type="body" hasCustomPrompt="1"/>
          </p:nvPr>
        </p:nvSpPr>
        <p:spPr>
          <a:xfrm>
            <a:off x="658368" y="1581912"/>
            <a:ext cx="5029200" cy="914400"/>
          </a:xfrm>
          <a:prstGeom prst="rect">
            <a:avLst/>
          </a:prstGeom>
          <a:noFill/>
          <a:ln/>
        </p:spPr>
        <p:txBody>
          <a:bodyPr wrap="square" rtlCol="0"/>
          <a:lstStyle>
            <a:lvl1pPr algn="ctr" indent="0" marL="0">
              <a:buNone/>
              <a:defRPr lang="en-US" sz="2400" b="1" dirty="0">
                <a:latin typeface="Verdana" pitchFamily="34" charset="0"/>
                <a:ea typeface="Verdana" pitchFamily="34" charset="-122"/>
                <a:cs typeface="Verdana" pitchFamily="34" charset="-120"/>
              </a:defRPr>
            </a:lvl1pPr>
          </a:lstStyle>
          <a:p>
            <a:pPr algn="ctr" indent="0" marL="0">
              <a:buNone/>
            </a:pPr>
            <a:r>
              <a:rPr lang="en-US" sz="2400" b="1" dirty="0">
                <a:solidFill>
                  <a:srgbClr val="000000"/>
                </a:solidFill>
                <a:latin typeface="Verdana" pitchFamily="34" charset="0"/>
                <a:ea typeface="Verdana" pitchFamily="34" charset="-122"/>
                <a:cs typeface="Verdana" pitchFamily="34" charset="-120"/>
              </a:rPr>
              <a:t>Subheading Placeholder</a:t>
            </a:r>
            <a:endParaRPr lang="en-US" sz="2400" dirty="0"/>
          </a:p>
        </p:txBody>
      </p:sp>
      <p:sp>
        <p:nvSpPr>
          <p:cNvPr id="4" name="Text 0"/>
          <p:cNvSpPr/>
          <p:nvPr>
            <p:ph idx="102" type="body" hasCustomPrompt="1"/>
          </p:nvPr>
        </p:nvSpPr>
        <p:spPr>
          <a:xfrm>
            <a:off x="6583680" y="1581912"/>
            <a:ext cx="5029200" cy="914400"/>
          </a:xfrm>
          <a:prstGeom prst="rect">
            <a:avLst/>
          </a:prstGeom>
          <a:noFill/>
          <a:ln/>
        </p:spPr>
        <p:txBody>
          <a:bodyPr wrap="square" rtlCol="0"/>
          <a:lstStyle>
            <a:lvl1pPr algn="ctr" indent="0" marL="0">
              <a:buNone/>
              <a:defRPr lang="en-US" sz="2400" b="1" dirty="0">
                <a:latin typeface="Verdana" pitchFamily="34" charset="0"/>
                <a:ea typeface="Verdana" pitchFamily="34" charset="-122"/>
                <a:cs typeface="Verdana" pitchFamily="34" charset="-120"/>
              </a:defRPr>
            </a:lvl1pPr>
          </a:lstStyle>
          <a:p>
            <a:pPr algn="ctr" indent="0" marL="0">
              <a:buNone/>
            </a:pPr>
            <a:r>
              <a:rPr lang="en-US" sz="2400" b="1" dirty="0">
                <a:solidFill>
                  <a:srgbClr val="000000"/>
                </a:solidFill>
                <a:latin typeface="Verdana" pitchFamily="34" charset="0"/>
                <a:ea typeface="Verdana" pitchFamily="34" charset="-122"/>
                <a:cs typeface="Verdana" pitchFamily="34" charset="-120"/>
              </a:rPr>
              <a:t>Second Subheading Placeholder</a:t>
            </a:r>
            <a:endParaRPr lang="en-US" sz="2400" dirty="0"/>
          </a:p>
        </p:txBody>
      </p:sp>
      <p:sp>
        <p:nvSpPr>
          <p:cNvPr id="5" name="Text 0"/>
          <p:cNvSpPr/>
          <p:nvPr>
            <p:ph idx="103" type="body" hasCustomPrompt="1"/>
          </p:nvPr>
        </p:nvSpPr>
        <p:spPr>
          <a:xfrm>
            <a:off x="731520" y="2633472"/>
            <a:ext cx="5358384" cy="3310128"/>
          </a:xfrm>
          <a:prstGeom prst="rect">
            <a:avLst/>
          </a:prstGeom>
          <a:noFill/>
          <a:ln/>
        </p:spPr>
        <p:txBody>
          <a:bodyPr wrap="square" rtlCol="0"/>
          <a:lstStyle>
            <a:lvl1pPr algn="l" indent="0" marL="0">
              <a:buNone/>
              <a:defRPr lang="en-US" sz="1800" dirty="0">
                <a:latin typeface="Verdana" pitchFamily="34" charset="0"/>
                <a:ea typeface="Verdana" pitchFamily="34" charset="-122"/>
                <a:cs typeface="Verdana" pitchFamily="34" charset="-120"/>
              </a:defRPr>
            </a:lvl1pPr>
          </a:lstStyle>
          <a:p>
            <a:pPr algn="l" indent="0" marL="0">
              <a:buNone/>
            </a:pPr>
            <a:r>
              <a:rPr lang="en-US" sz="1800" dirty="0">
                <a:solidFill>
                  <a:srgbClr val="000000"/>
                </a:solidFill>
                <a:latin typeface="Verdana" pitchFamily="34" charset="0"/>
                <a:ea typeface="Verdana" pitchFamily="34" charset="-122"/>
                <a:cs typeface="Verdana" pitchFamily="34" charset="-120"/>
              </a:rPr>
              <a:t>Content Placeholder</a:t>
            </a:r>
            <a:endParaRPr lang="en-US" sz="1800" dirty="0"/>
          </a:p>
        </p:txBody>
      </p:sp>
      <p:sp>
        <p:nvSpPr>
          <p:cNvPr id="6" name="Text 0"/>
          <p:cNvSpPr/>
          <p:nvPr>
            <p:ph idx="104" type="body" hasCustomPrompt="1"/>
          </p:nvPr>
        </p:nvSpPr>
        <p:spPr>
          <a:xfrm>
            <a:off x="6245352" y="2624328"/>
            <a:ext cx="5358384" cy="3310128"/>
          </a:xfrm>
          <a:prstGeom prst="rect">
            <a:avLst/>
          </a:prstGeom>
          <a:noFill/>
          <a:ln/>
        </p:spPr>
        <p:txBody>
          <a:bodyPr wrap="square" rtlCol="0"/>
          <a:lstStyle>
            <a:lvl1pPr algn="l" indent="0" marL="0">
              <a:buNone/>
              <a:defRPr lang="en-US" sz="1800" dirty="0">
                <a:latin typeface="Verdana" pitchFamily="34" charset="0"/>
                <a:ea typeface="Verdana" pitchFamily="34" charset="-122"/>
                <a:cs typeface="Verdana" pitchFamily="34" charset="-120"/>
              </a:defRPr>
            </a:lvl1pPr>
          </a:lstStyle>
          <a:p>
            <a:pPr algn="l" indent="0" marL="0">
              <a:buNone/>
            </a:pPr>
            <a:r>
              <a:rPr lang="en-US" sz="1800" dirty="0">
                <a:solidFill>
                  <a:srgbClr val="000000"/>
                </a:solidFill>
                <a:latin typeface="Verdana" pitchFamily="34" charset="0"/>
                <a:ea typeface="Verdana" pitchFamily="34" charset="-122"/>
                <a:cs typeface="Verdana" pitchFamily="34" charset="-120"/>
              </a:rPr>
              <a:t>Second Content Placeholder</a:t>
            </a:r>
            <a:endParaRPr lang="en-US" sz="1800" dirty="0"/>
          </a:p>
        </p:txBody>
      </p:sp>
      <p:sp>
        <p:nvSpPr>
          <p:cNvPr id="7" name="Text 0"/>
          <p:cNvSpPr/>
          <p:nvPr/>
        </p:nvSpPr>
        <p:spPr>
          <a:xfrm>
            <a:off x="9144000" y="3657600"/>
            <a:ext cx="3017520" cy="5943600"/>
          </a:xfrm>
          <a:prstGeom prst="rect">
            <a:avLst/>
          </a:prstGeom>
          <a:noFill/>
          <a:ln/>
        </p:spPr>
        <p:txBody>
          <a:bodyPr wrap="square" rtlCol="0" anchor="ctr"/>
          <a:lstStyle/>
          <a:p>
            <a:pPr algn="r" indent="0" marL="0">
              <a:buNone/>
            </a:pPr>
            <a:endParaRPr lang="en-US" sz="1400" dirty="0"/>
          </a:p>
        </p:txBody>
      </p:sp>
      <p:sp>
        <p:nvSpPr>
          <p:cNvPr id="8" name="Text 1"/>
          <p:cNvSpPr/>
          <p:nvPr>
            <p:ph idx="106" type="body" hasCustomPrompt="1"/>
          </p:nvPr>
        </p:nvSpPr>
        <p:spPr>
          <a:xfrm>
            <a:off x="457200" y="6446520"/>
            <a:ext cx="640080" cy="365760"/>
          </a:xfrm>
          <a:prstGeom prst="rect">
            <a:avLst/>
          </a:prstGeom>
          <a:noFill/>
          <a:ln/>
        </p:spPr>
        <p:txBody>
          <a:bodyPr wrap="square" rtlCol="0"/>
          <a:lstStyle>
            <a:lvl1pPr algn="ctr" indent="0" marL="0">
              <a:buNone/>
              <a:defRPr lang="en-US" sz="1200" dirty="0">
                <a:latin typeface="Verdana" pitchFamily="34" charset="0"/>
                <a:ea typeface="Verdana" pitchFamily="34" charset="-122"/>
                <a:cs typeface="Verdana" pitchFamily="34" charset="-120"/>
              </a:defRPr>
            </a:lvl1pPr>
          </a:lstStyle>
          <a:p>
            <a:pPr algn="ctr" indent="0" marL="0">
              <a:buNone/>
            </a:pPr>
            <a:r>
              <a:rPr lang="en-US" sz="1200" dirty="0">
                <a:solidFill>
                  <a:srgbClr val="000000"/>
                </a:solidFill>
                <a:latin typeface="Verdana" pitchFamily="34" charset="0"/>
                <a:ea typeface="Verdana" pitchFamily="34" charset="-122"/>
                <a:cs typeface="Verdana" pitchFamily="34" charset="-120"/>
              </a:rPr>
              <a:t>SlideNumber Placeholder</a:t>
            </a:r>
            <a:endParaRPr lang="en-US" sz="120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eam">
    <p:spTree>
      <p:nvGrpSpPr>
        <p:cNvPr id="1" name=""/>
        <p:cNvGrpSpPr/>
        <p:nvPr/>
      </p:nvGrpSpPr>
      <p:grpSpPr>
        <a:xfrm>
          <a:off x="0" y="0"/>
          <a:ext cx="0" cy="0"/>
          <a:chOff x="0" y="0"/>
          <a:chExt cx="0" cy="0"/>
        </a:xfrm>
      </p:grpSpPr>
      <p:sp>
        <p:nvSpPr>
          <p:cNvPr id="2" name="Text 0"/>
          <p:cNvSpPr/>
          <p:nvPr>
            <p:ph idx="100" type="title" hasCustomPrompt="1"/>
          </p:nvPr>
        </p:nvSpPr>
        <p:spPr>
          <a:xfrm>
            <a:off x="914400" y="356616"/>
            <a:ext cx="10360152" cy="1078992"/>
          </a:xfrm>
          <a:prstGeom prst="rect">
            <a:avLst/>
          </a:prstGeom>
          <a:noFill/>
          <a:ln/>
        </p:spPr>
        <p:txBody>
          <a:bodyPr wrap="square" rtlCol="0"/>
          <a:lstStyle>
            <a:lvl1pPr algn="ctr" indent="0" marL="0">
              <a:buNone/>
              <a:defRPr lang="en-US" sz="3600" b="1" dirty="0">
                <a:latin typeface="Verdana" pitchFamily="34" charset="0"/>
                <a:ea typeface="Verdana" pitchFamily="34" charset="-122"/>
                <a:cs typeface="Verdana" pitchFamily="34" charset="-120"/>
              </a:defRPr>
            </a:lvl1pPr>
          </a:lstStyle>
          <a:p>
            <a:pPr algn="ctr" indent="0" marL="0">
              <a:buNone/>
            </a:pPr>
            <a:r>
              <a:rPr lang="en-US" sz="3600" b="1" dirty="0">
                <a:solidFill>
                  <a:srgbClr val="000000"/>
                </a:solidFill>
                <a:latin typeface="Verdana" pitchFamily="34" charset="0"/>
                <a:ea typeface="Verdana" pitchFamily="34" charset="-122"/>
                <a:cs typeface="Verdana" pitchFamily="34" charset="-120"/>
              </a:rPr>
              <a:t>Title Placeholder</a:t>
            </a:r>
            <a:endParaRPr lang="en-US" sz="3600" dirty="0"/>
          </a:p>
        </p:txBody>
      </p:sp>
      <p:sp>
        <p:nvSpPr>
          <p:cNvPr id="3" name="Text 0"/>
          <p:cNvSpPr/>
          <p:nvPr>
            <p:ph idx="101" type="body" hasCustomPrompt="1"/>
          </p:nvPr>
        </p:nvSpPr>
        <p:spPr>
          <a:xfrm>
            <a:off x="548640" y="5394960"/>
            <a:ext cx="2916936" cy="914400"/>
          </a:xfrm>
          <a:prstGeom prst="rect">
            <a:avLst/>
          </a:prstGeom>
          <a:noFill/>
          <a:ln/>
        </p:spPr>
        <p:txBody>
          <a:bodyPr wrap="square" rtlCol="0"/>
          <a:lstStyle>
            <a:lvl1pPr algn="ctr" indent="0" marL="0">
              <a:buNone/>
              <a:defRPr lang="en-US" sz="2000" dirty="0">
                <a:latin typeface="Verdana" pitchFamily="34" charset="0"/>
                <a:ea typeface="Verdana" pitchFamily="34" charset="-122"/>
                <a:cs typeface="Verdana" pitchFamily="34" charset="-120"/>
              </a:defRPr>
            </a:lvl1pPr>
          </a:lstStyle>
          <a:p>
            <a:pPr algn="ctr" indent="0" marL="0">
              <a:buNone/>
            </a:pPr>
            <a:endParaRPr lang="en-US" sz="2000" dirty="0"/>
          </a:p>
        </p:txBody>
      </p:sp>
      <p:sp>
        <p:nvSpPr>
          <p:cNvPr id="4" name="Text 0"/>
          <p:cNvSpPr/>
          <p:nvPr>
            <p:ph idx="102" hasCustomPrompt="1"/>
          </p:nvPr>
        </p:nvSpPr>
        <p:spPr>
          <a:xfrm>
            <a:off x="548640" y="2386584"/>
            <a:ext cx="2916936" cy="2916936"/>
          </a:xfrm>
          <a:prstGeom prst="rect">
            <a:avLst/>
          </a:prstGeom>
          <a:noFill/>
          <a:ln/>
        </p:spPr>
        <p:txBody>
          <a:bodyPr wrap="square" rtlCol="0"/>
          <a:lstStyle>
            <a:lvl1pPr indent="0" marL="0">
              <a:buNone/>
              <a:defRPr lang="en-US" dirty="0"/>
            </a:lvl1pPr>
          </a:lstStyle>
          <a:p>
            <a:pPr indent="0" marL="0">
              <a:buNone/>
            </a:pPr>
            <a:r>
              <a:rPr lang="en-US" dirty="0">
                <a:solidFill>
                  <a:srgbClr val="000000"/>
                </a:solidFill>
              </a:rPr>
              <a:t>Picture Placeholder</a:t>
            </a:r>
            <a:endParaRPr lang="en-US" dirty="0"/>
          </a:p>
        </p:txBody>
      </p:sp>
      <p:sp>
        <p:nvSpPr>
          <p:cNvPr id="5" name="Text 0"/>
          <p:cNvSpPr/>
          <p:nvPr>
            <p:ph idx="103" type="body" hasCustomPrompt="1"/>
          </p:nvPr>
        </p:nvSpPr>
        <p:spPr>
          <a:xfrm>
            <a:off x="4590288" y="4636008"/>
            <a:ext cx="2916936" cy="914400"/>
          </a:xfrm>
          <a:prstGeom prst="rect">
            <a:avLst/>
          </a:prstGeom>
          <a:noFill/>
          <a:ln/>
        </p:spPr>
        <p:txBody>
          <a:bodyPr wrap="square" rtlCol="0"/>
          <a:lstStyle>
            <a:lvl1pPr algn="ctr" indent="0" marL="0">
              <a:buNone/>
              <a:defRPr lang="en-US" sz="2000" dirty="0">
                <a:latin typeface="Verdana" pitchFamily="34" charset="0"/>
                <a:ea typeface="Verdana" pitchFamily="34" charset="-122"/>
                <a:cs typeface="Verdana" pitchFamily="34" charset="-120"/>
              </a:defRPr>
            </a:lvl1pPr>
          </a:lstStyle>
          <a:p>
            <a:pPr algn="ctr" indent="0" marL="0">
              <a:buNone/>
            </a:pPr>
            <a:endParaRPr lang="en-US" sz="2000" dirty="0"/>
          </a:p>
        </p:txBody>
      </p:sp>
      <p:sp>
        <p:nvSpPr>
          <p:cNvPr id="6" name="Text 0"/>
          <p:cNvSpPr/>
          <p:nvPr>
            <p:ph idx="104" hasCustomPrompt="1"/>
          </p:nvPr>
        </p:nvSpPr>
        <p:spPr>
          <a:xfrm>
            <a:off x="4636008" y="1517904"/>
            <a:ext cx="2916936" cy="2916936"/>
          </a:xfrm>
          <a:prstGeom prst="rect">
            <a:avLst/>
          </a:prstGeom>
          <a:noFill/>
          <a:ln/>
        </p:spPr>
        <p:txBody>
          <a:bodyPr wrap="square" rtlCol="0"/>
          <a:lstStyle>
            <a:lvl1pPr indent="0" marL="0">
              <a:buNone/>
              <a:defRPr lang="en-US" dirty="0"/>
            </a:lvl1pPr>
          </a:lstStyle>
          <a:p>
            <a:pPr indent="0" marL="0">
              <a:buNone/>
            </a:pPr>
            <a:r>
              <a:rPr lang="en-US" dirty="0">
                <a:solidFill>
                  <a:srgbClr val="000000"/>
                </a:solidFill>
              </a:rPr>
              <a:t>Picture Placeholder</a:t>
            </a:r>
            <a:endParaRPr lang="en-US" dirty="0"/>
          </a:p>
        </p:txBody>
      </p:sp>
      <p:sp>
        <p:nvSpPr>
          <p:cNvPr id="7" name="Text 0"/>
          <p:cNvSpPr/>
          <p:nvPr>
            <p:ph idx="105" type="body" hasCustomPrompt="1"/>
          </p:nvPr>
        </p:nvSpPr>
        <p:spPr>
          <a:xfrm>
            <a:off x="8631936" y="5458968"/>
            <a:ext cx="2916936" cy="914400"/>
          </a:xfrm>
          <a:prstGeom prst="rect">
            <a:avLst/>
          </a:prstGeom>
          <a:noFill/>
          <a:ln/>
        </p:spPr>
        <p:txBody>
          <a:bodyPr wrap="square" rtlCol="0"/>
          <a:lstStyle>
            <a:lvl1pPr algn="ctr" indent="0" marL="0">
              <a:buNone/>
              <a:defRPr lang="en-US" sz="2000" dirty="0">
                <a:latin typeface="Verdana" pitchFamily="34" charset="0"/>
                <a:ea typeface="Verdana" pitchFamily="34" charset="-122"/>
                <a:cs typeface="Verdana" pitchFamily="34" charset="-120"/>
              </a:defRPr>
            </a:lvl1pPr>
          </a:lstStyle>
          <a:p>
            <a:pPr algn="ctr" indent="0" marL="0">
              <a:buNone/>
            </a:pPr>
            <a:endParaRPr lang="en-US" sz="2000" dirty="0"/>
          </a:p>
        </p:txBody>
      </p:sp>
      <p:sp>
        <p:nvSpPr>
          <p:cNvPr id="8" name="Text 0"/>
          <p:cNvSpPr/>
          <p:nvPr>
            <p:ph idx="106" hasCustomPrompt="1"/>
          </p:nvPr>
        </p:nvSpPr>
        <p:spPr>
          <a:xfrm>
            <a:off x="8631936" y="2414016"/>
            <a:ext cx="2916936" cy="2916936"/>
          </a:xfrm>
          <a:prstGeom prst="rect">
            <a:avLst/>
          </a:prstGeom>
          <a:noFill/>
          <a:ln/>
        </p:spPr>
        <p:txBody>
          <a:bodyPr wrap="square" rtlCol="0"/>
          <a:lstStyle>
            <a:lvl1pPr indent="0" marL="0">
              <a:buNone/>
              <a:defRPr lang="en-US" dirty="0"/>
            </a:lvl1pPr>
          </a:lstStyle>
          <a:p>
            <a:pPr indent="0" marL="0">
              <a:buNone/>
            </a:pPr>
            <a:r>
              <a:rPr lang="en-US" dirty="0">
                <a:solidFill>
                  <a:srgbClr val="000000"/>
                </a:solidFill>
              </a:rPr>
              <a:t>Picture Placeholder</a:t>
            </a:r>
            <a:endParaRPr lang="en-US" dirty="0"/>
          </a:p>
        </p:txBody>
      </p:sp>
      <p:sp>
        <p:nvSpPr>
          <p:cNvPr id="9" name="Text 0"/>
          <p:cNvSpPr/>
          <p:nvPr/>
        </p:nvSpPr>
        <p:spPr>
          <a:xfrm>
            <a:off x="9144000" y="3657600"/>
            <a:ext cx="3017520" cy="5943600"/>
          </a:xfrm>
          <a:prstGeom prst="rect">
            <a:avLst/>
          </a:prstGeom>
          <a:noFill/>
          <a:ln/>
        </p:spPr>
        <p:txBody>
          <a:bodyPr wrap="square" rtlCol="0" anchor="ctr"/>
          <a:lstStyle/>
          <a:p>
            <a:pPr algn="r" indent="0" marL="0">
              <a:buNone/>
            </a:pPr>
            <a:endParaRPr lang="en-US" sz="1400" dirty="0"/>
          </a:p>
        </p:txBody>
      </p:sp>
      <p:sp>
        <p:nvSpPr>
          <p:cNvPr id="10" name="Text 1"/>
          <p:cNvSpPr/>
          <p:nvPr>
            <p:ph idx="108" type="body" hasCustomPrompt="1"/>
          </p:nvPr>
        </p:nvSpPr>
        <p:spPr>
          <a:xfrm>
            <a:off x="457200" y="6446520"/>
            <a:ext cx="640080" cy="365760"/>
          </a:xfrm>
          <a:prstGeom prst="rect">
            <a:avLst/>
          </a:prstGeom>
          <a:noFill/>
          <a:ln/>
        </p:spPr>
        <p:txBody>
          <a:bodyPr wrap="square" rtlCol="0"/>
          <a:lstStyle>
            <a:lvl1pPr algn="ctr" indent="0" marL="0">
              <a:buNone/>
              <a:defRPr lang="en-US" sz="1200" dirty="0">
                <a:latin typeface="Verdana" pitchFamily="34" charset="0"/>
                <a:ea typeface="Verdana" pitchFamily="34" charset="-122"/>
                <a:cs typeface="Verdana" pitchFamily="34" charset="-120"/>
              </a:defRPr>
            </a:lvl1pPr>
          </a:lstStyle>
          <a:p>
            <a:pPr algn="ctr" indent="0" marL="0">
              <a:buNone/>
            </a:pPr>
            <a:r>
              <a:rPr lang="en-US" sz="1200" dirty="0">
                <a:solidFill>
                  <a:srgbClr val="000000"/>
                </a:solidFill>
                <a:latin typeface="Verdana" pitchFamily="34" charset="0"/>
                <a:ea typeface="Verdana" pitchFamily="34" charset="-122"/>
                <a:cs typeface="Verdana" pitchFamily="34" charset="-120"/>
              </a:rPr>
              <a:t>SlideNumber Placeholder</a:t>
            </a:r>
            <a:endParaRPr lang="en-US" sz="120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WithCaption">
    <p:spTree>
      <p:nvGrpSpPr>
        <p:cNvPr id="1" name=""/>
        <p:cNvGrpSpPr/>
        <p:nvPr/>
      </p:nvGrpSpPr>
      <p:grpSpPr>
        <a:xfrm>
          <a:off x="0" y="0"/>
          <a:ext cx="0" cy="0"/>
          <a:chOff x="0" y="0"/>
          <a:chExt cx="0" cy="0"/>
        </a:xfrm>
      </p:grpSpPr>
      <p:sp>
        <p:nvSpPr>
          <p:cNvPr id="2" name="Text 0"/>
          <p:cNvSpPr/>
          <p:nvPr>
            <p:ph idx="100" type="title" hasCustomPrompt="1"/>
          </p:nvPr>
        </p:nvSpPr>
        <p:spPr>
          <a:xfrm>
            <a:off x="6400800" y="585216"/>
            <a:ext cx="5486400" cy="1371600"/>
          </a:xfrm>
          <a:prstGeom prst="rect">
            <a:avLst/>
          </a:prstGeom>
          <a:noFill/>
          <a:ln/>
        </p:spPr>
        <p:txBody>
          <a:bodyPr wrap="square" rtlCol="0"/>
          <a:lstStyle>
            <a:lvl1pPr algn="l" indent="0" marL="0">
              <a:buNone/>
              <a:defRPr lang="en-US" sz="2800" b="1" dirty="0">
                <a:latin typeface="Verdana" pitchFamily="34" charset="0"/>
                <a:ea typeface="Verdana" pitchFamily="34" charset="-122"/>
                <a:cs typeface="Verdana" pitchFamily="34" charset="-120"/>
              </a:defRPr>
            </a:lvl1pPr>
          </a:lstStyle>
          <a:p>
            <a:pPr algn="l" indent="0" marL="0">
              <a:buNone/>
            </a:pPr>
            <a:r>
              <a:rPr lang="en-US" sz="2800" b="1" dirty="0">
                <a:solidFill>
                  <a:srgbClr val="000000"/>
                </a:solidFill>
                <a:latin typeface="Verdana" pitchFamily="34" charset="0"/>
                <a:ea typeface="Verdana" pitchFamily="34" charset="-122"/>
                <a:cs typeface="Verdana" pitchFamily="34" charset="-120"/>
              </a:rPr>
              <a:t>Title Placeholder</a:t>
            </a:r>
            <a:endParaRPr lang="en-US" sz="2800" dirty="0"/>
          </a:p>
        </p:txBody>
      </p:sp>
      <p:sp>
        <p:nvSpPr>
          <p:cNvPr id="3" name="Text 0"/>
          <p:cNvSpPr/>
          <p:nvPr>
            <p:ph idx="101" type="body" hasCustomPrompt="1"/>
          </p:nvPr>
        </p:nvSpPr>
        <p:spPr>
          <a:xfrm>
            <a:off x="758952" y="585216"/>
            <a:ext cx="5029200" cy="5486400"/>
          </a:xfrm>
          <a:prstGeom prst="rect">
            <a:avLst/>
          </a:prstGeom>
          <a:noFill/>
          <a:ln/>
        </p:spPr>
        <p:txBody>
          <a:bodyPr wrap="square" rtlCol="0"/>
          <a:lstStyle>
            <a:lvl1pPr algn="l" indent="0" marL="0">
              <a:buNone/>
              <a:defRPr lang="en-US" sz="1800" dirty="0">
                <a:latin typeface="Verdana" pitchFamily="34" charset="0"/>
                <a:ea typeface="Verdana" pitchFamily="34" charset="-122"/>
                <a:cs typeface="Verdana" pitchFamily="34" charset="-120"/>
              </a:defRPr>
            </a:lvl1pPr>
          </a:lstStyle>
          <a:p>
            <a:pPr algn="l" indent="0" marL="0">
              <a:buNone/>
            </a:pPr>
            <a:r>
              <a:rPr lang="en-US" sz="1800" dirty="0">
                <a:solidFill>
                  <a:srgbClr val="000000"/>
                </a:solidFill>
                <a:latin typeface="Verdana" pitchFamily="34" charset="0"/>
                <a:ea typeface="Verdana" pitchFamily="34" charset="-122"/>
                <a:cs typeface="Verdana" pitchFamily="34" charset="-120"/>
              </a:rPr>
              <a:t>Content Placeholder</a:t>
            </a:r>
            <a:endParaRPr lang="en-US" sz="1800" dirty="0"/>
          </a:p>
        </p:txBody>
      </p:sp>
      <p:sp>
        <p:nvSpPr>
          <p:cNvPr id="4" name="Text 0"/>
          <p:cNvSpPr/>
          <p:nvPr>
            <p:ph idx="102" type="body" hasCustomPrompt="1"/>
          </p:nvPr>
        </p:nvSpPr>
        <p:spPr>
          <a:xfrm>
            <a:off x="6400800" y="1956816"/>
            <a:ext cx="5486400" cy="4114800"/>
          </a:xfrm>
          <a:prstGeom prst="rect">
            <a:avLst/>
          </a:prstGeom>
          <a:noFill/>
          <a:ln/>
        </p:spPr>
        <p:txBody>
          <a:bodyPr wrap="square" rtlCol="0"/>
          <a:lstStyle>
            <a:lvl1pPr algn="l" indent="0" marL="0">
              <a:buNone/>
              <a:defRPr lang="en-US" sz="1600" dirty="0">
                <a:latin typeface="Verdana" pitchFamily="34" charset="0"/>
                <a:ea typeface="Verdana" pitchFamily="34" charset="-122"/>
                <a:cs typeface="Verdana" pitchFamily="34" charset="-120"/>
              </a:defRPr>
            </a:lvl1pPr>
          </a:lstStyle>
          <a:p>
            <a:pPr algn="l" indent="0" marL="0">
              <a:buNone/>
            </a:pPr>
            <a:r>
              <a:rPr lang="en-US" sz="1600" dirty="0">
                <a:solidFill>
                  <a:srgbClr val="000000"/>
                </a:solidFill>
                <a:latin typeface="Verdana" pitchFamily="34" charset="0"/>
                <a:ea typeface="Verdana" pitchFamily="34" charset="-122"/>
                <a:cs typeface="Verdana" pitchFamily="34" charset="-120"/>
              </a:rPr>
              <a:t>Caption Placeholder</a:t>
            </a:r>
            <a:endParaRPr lang="en-US" sz="1600" dirty="0"/>
          </a:p>
        </p:txBody>
      </p:sp>
      <p:sp>
        <p:nvSpPr>
          <p:cNvPr id="5" name="Text 0"/>
          <p:cNvSpPr/>
          <p:nvPr/>
        </p:nvSpPr>
        <p:spPr>
          <a:xfrm>
            <a:off x="9144000" y="3657600"/>
            <a:ext cx="3017520" cy="5943600"/>
          </a:xfrm>
          <a:prstGeom prst="rect">
            <a:avLst/>
          </a:prstGeom>
          <a:noFill/>
          <a:ln/>
        </p:spPr>
        <p:txBody>
          <a:bodyPr wrap="square" rtlCol="0" anchor="ctr"/>
          <a:lstStyle/>
          <a:p>
            <a:pPr algn="r" indent="0" marL="0">
              <a:buNone/>
            </a:pPr>
            <a:endParaRPr lang="en-US" sz="1400" dirty="0"/>
          </a:p>
        </p:txBody>
      </p:sp>
      <p:sp>
        <p:nvSpPr>
          <p:cNvPr id="6" name="Text 1"/>
          <p:cNvSpPr/>
          <p:nvPr>
            <p:ph idx="104" type="body" hasCustomPrompt="1"/>
          </p:nvPr>
        </p:nvSpPr>
        <p:spPr>
          <a:xfrm>
            <a:off x="457200" y="6446520"/>
            <a:ext cx="640080" cy="365760"/>
          </a:xfrm>
          <a:prstGeom prst="rect">
            <a:avLst/>
          </a:prstGeom>
          <a:noFill/>
          <a:ln/>
        </p:spPr>
        <p:txBody>
          <a:bodyPr wrap="square" rtlCol="0"/>
          <a:lstStyle>
            <a:lvl1pPr algn="ctr" indent="0" marL="0">
              <a:buNone/>
              <a:defRPr lang="en-US" sz="1200" dirty="0">
                <a:latin typeface="Verdana" pitchFamily="34" charset="0"/>
                <a:ea typeface="Verdana" pitchFamily="34" charset="-122"/>
                <a:cs typeface="Verdana" pitchFamily="34" charset="-120"/>
              </a:defRPr>
            </a:lvl1pPr>
          </a:lstStyle>
          <a:p>
            <a:pPr algn="ctr" indent="0" marL="0">
              <a:buNone/>
            </a:pPr>
            <a:r>
              <a:rPr lang="en-US" sz="1200" dirty="0">
                <a:solidFill>
                  <a:srgbClr val="000000"/>
                </a:solidFill>
                <a:latin typeface="Verdana" pitchFamily="34" charset="0"/>
                <a:ea typeface="Verdana" pitchFamily="34" charset="-122"/>
                <a:cs typeface="Verdana" pitchFamily="34" charset="-120"/>
              </a:rPr>
              <a:t>SlideNumber Placeholder</a:t>
            </a:r>
            <a:endParaRPr lang="en-US" sz="1200"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Slide-1-image-1.png"/><Relationship Id="rId2" Type="http://schemas.openxmlformats.org/officeDocument/2006/relationships/slideLayout" Target="../slideLayouts/slideLayout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Slide-10-image-1.png"/><Relationship Id="rId2" Type="http://schemas.openxmlformats.org/officeDocument/2006/relationships/slideLayout" Target="../slideLayouts/slideLayout9.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Slide-11-image-1.png"/><Relationship Id="rId2" Type="http://schemas.openxmlformats.org/officeDocument/2006/relationships/slideLayout" Target="../slideLayouts/slideLayout9.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Slide-12-image-1.png"/><Relationship Id="rId2" Type="http://schemas.openxmlformats.org/officeDocument/2006/relationships/slideLayout" Target="../slideLayouts/slideLayout2.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Slide-13-image-1.png"/><Relationship Id="rId2" Type="http://schemas.openxmlformats.org/officeDocument/2006/relationships/slideLayout" Target="../slideLayouts/slideLayout3.xml"/><Relationship Id="rId3"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Slide-2-image-1.png"/><Relationship Id="rId2" Type="http://schemas.openxmlformats.org/officeDocument/2006/relationships/slideLayout" Target="../slideLayouts/slideLayout3.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Slide-3-image-1.png"/><Relationship Id="rId2" Type="http://schemas.openxmlformats.org/officeDocument/2006/relationships/slideLayout" Target="../slideLayouts/slideLayout2.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Slide-4-image-1.png"/><Relationship Id="rId2" Type="http://schemas.openxmlformats.org/officeDocument/2006/relationships/slideLayout" Target="../slideLayouts/slideLayout5.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Slide-5-image-1.png"/><Relationship Id="rId2" Type="http://schemas.openxmlformats.org/officeDocument/2006/relationships/slideLayout" Target="../slideLayouts/slideLayout6.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Slide-6-image-1.png"/><Relationship Id="rId2" Type="http://schemas.openxmlformats.org/officeDocument/2006/relationships/slideLayout" Target="../slideLayouts/slideLayout7.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Slide-7-image-1.png"/><Relationship Id="rId2" Type="http://schemas.openxmlformats.org/officeDocument/2006/relationships/image" Target="../media/image-7-2.jpg"/><Relationship Id="rId3" Type="http://schemas.openxmlformats.org/officeDocument/2006/relationships/image" Target="../media/image-7-3.jpg"/><Relationship Id="rId4" Type="http://schemas.openxmlformats.org/officeDocument/2006/relationships/image" Target="../media/image-7-4.jpg"/><Relationship Id="rId5" Type="http://schemas.openxmlformats.org/officeDocument/2006/relationships/slideLayout" Target="../slideLayouts/slideLayout8.xml"/><Relationship Id="rId6"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Slide-8-image-1.png"/><Relationship Id="rId2" Type="http://schemas.openxmlformats.org/officeDocument/2006/relationships/slideLayout" Target="../slideLayouts/slideLayout9.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Slide-9-image-1.png"/><Relationship Id="rId2" Type="http://schemas.openxmlformats.org/officeDocument/2006/relationships/slideLayout" Target="../slideLayouts/slideLayout9.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ph idx="100" type="title" hasCustomPrompt="1"/>
          </p:nvPr>
        </p:nvSpPr>
        <p:spPr>
          <a:xfrm>
            <a:off x="649224" y="338328"/>
            <a:ext cx="10881360" cy="1371600"/>
          </a:xfrm>
          <a:prstGeom prst="rect">
            <a:avLst/>
          </a:prstGeom>
          <a:noFill/>
          <a:ln/>
        </p:spPr>
        <p:txBody>
          <a:bodyPr wrap="square" rtlCol="0" anchor="ctr"/>
          <a:lstStyle/>
          <a:p>
            <a:pPr algn="ctr" indent="0" marL="0">
              <a:buNone/>
            </a:pPr>
            <a:r>
              <a:rPr lang="en-US" sz="2800" b="1" dirty="0">
                <a:solidFill>
                  <a:srgbClr val="B0F7F4"/>
                </a:solidFill>
                <a:latin typeface="Verdana" pitchFamily="34" charset="0"/>
                <a:ea typeface="Verdana" pitchFamily="34" charset="-122"/>
                <a:cs typeface="Verdana" pitchFamily="34" charset="-120"/>
              </a:rPr>
              <a:t>Content List</a:t>
            </a:r>
            <a:endParaRPr lang="en-US" sz="2800" dirty="0"/>
          </a:p>
        </p:txBody>
      </p:sp>
      <p:sp>
        <p:nvSpPr>
          <p:cNvPr id="3" name="Text 1"/>
          <p:cNvSpPr/>
          <p:nvPr>
            <p:ph idx="105" type="body" hasCustomPrompt="1"/>
          </p:nvPr>
        </p:nvSpPr>
        <p:spPr>
          <a:xfrm>
            <a:off x="457200" y="6446520"/>
            <a:ext cx="640080" cy="365760"/>
          </a:xfrm>
          <a:prstGeom prst="rect">
            <a:avLst/>
          </a:prstGeom>
          <a:noFill/>
          <a:ln/>
        </p:spPr>
        <p:txBody>
          <a:bodyPr wrap="square" rtlCol="0" anchor="ctr"/>
          <a:lstStyle/>
          <a:p>
            <a:pPr algn="ctr" indent="0" marL="0">
              <a:buNone/>
            </a:pPr>
            <a:r>
              <a:rPr lang="en-US" sz="1200" dirty="0">
                <a:solidFill>
                  <a:srgbClr val="B0F7F4"/>
                </a:solidFill>
                <a:latin typeface="Verdana" pitchFamily="34" charset="0"/>
                <a:ea typeface="Verdana" pitchFamily="34" charset="-122"/>
                <a:cs typeface="Verdana" pitchFamily="34" charset="-120"/>
              </a:rPr>
              <a:t>1</a:t>
            </a:r>
            <a:endParaRPr lang="en-US" sz="1200" dirty="0"/>
          </a:p>
        </p:txBody>
      </p:sp>
      <p:sp>
        <p:nvSpPr>
          <p:cNvPr id="4" name="Text 0"/>
          <p:cNvSpPr/>
          <p:nvPr>
            <p:ph idx="101" type="body" hasCustomPrompt="1"/>
          </p:nvPr>
        </p:nvSpPr>
        <p:spPr>
          <a:xfrm>
            <a:off x="667512" y="1828800"/>
            <a:ext cx="10853928" cy="4389120"/>
          </a:xfrm>
          <a:prstGeom prst="rect">
            <a:avLst/>
          </a:prstGeom>
          <a:noFill/>
          <a:ln/>
        </p:spPr>
        <p:txBody>
          <a:bodyPr wrap="square" rtlCol="0" anchor="t"/>
          <a:lstStyle/>
          <a:p>
            <a:pPr algn="l" indent="0" marL="0">
              <a:buNone/>
            </a:pPr>
            <a:r>
              <a:rPr lang="en-US" sz="1600" dirty="0">
                <a:solidFill>
                  <a:srgbClr val="B0F7F4"/>
                </a:solidFill>
                <a:latin typeface="Verdana" pitchFamily="34" charset="0"/>
                <a:ea typeface="Verdana" pitchFamily="34" charset="-122"/>
                <a:cs typeface="Verdana" pitchFamily="34" charset="-120"/>
              </a:rPr>
              <a:t>1. Introduction to AI Flavoured</a:t>
            </a:r>
            <a:endParaRPr lang="en-US" sz="1600" dirty="0"/>
          </a:p>
          <a:p>
            <a:pPr algn="l" indent="0" marL="0">
              <a:buNone/>
            </a:pPr>
            <a:r>
              <a:rPr lang="en-US" sz="1600" dirty="0">
                <a:solidFill>
                  <a:srgbClr val="B0F7F4"/>
                </a:solidFill>
                <a:latin typeface="Verdana" pitchFamily="34" charset="0"/>
                <a:ea typeface="Verdana" pitchFamily="34" charset="-122"/>
                <a:cs typeface="Verdana" pitchFamily="34" charset="-120"/>
              </a:rPr>
              <a:t>2. Project Overview</a:t>
            </a:r>
            <a:endParaRPr lang="en-US" sz="1600" dirty="0"/>
          </a:p>
          <a:p>
            <a:pPr algn="l" indent="0" marL="0">
              <a:buNone/>
            </a:pPr>
            <a:r>
              <a:rPr lang="en-US" sz="1600" dirty="0">
                <a:solidFill>
                  <a:srgbClr val="B0F7F4"/>
                </a:solidFill>
                <a:latin typeface="Verdana" pitchFamily="34" charset="0"/>
                <a:ea typeface="Verdana" pitchFamily="34" charset="-122"/>
                <a:cs typeface="Verdana" pitchFamily="34" charset="-120"/>
              </a:rPr>
              <a:t>3. Core Functionalities</a:t>
            </a:r>
            <a:endParaRPr lang="en-US" sz="1600" dirty="0"/>
          </a:p>
          <a:p>
            <a:pPr algn="l" indent="0" marL="0">
              <a:buNone/>
            </a:pPr>
            <a:r>
              <a:rPr lang="en-US" sz="1600" dirty="0">
                <a:solidFill>
                  <a:srgbClr val="B0F7F4"/>
                </a:solidFill>
                <a:latin typeface="Verdana" pitchFamily="34" charset="0"/>
                <a:ea typeface="Verdana" pitchFamily="34" charset="-122"/>
                <a:cs typeface="Verdana" pitchFamily="34" charset="-120"/>
              </a:rPr>
              <a:t>4. Intelligent Summarization</a:t>
            </a:r>
            <a:endParaRPr lang="en-US" sz="1600" dirty="0"/>
          </a:p>
          <a:p>
            <a:pPr algn="l" indent="0" marL="0">
              <a:buNone/>
            </a:pPr>
            <a:r>
              <a:rPr lang="en-US" sz="1600" dirty="0">
                <a:solidFill>
                  <a:srgbClr val="B0F7F4"/>
                </a:solidFill>
                <a:latin typeface="Verdana" pitchFamily="34" charset="0"/>
                <a:ea typeface="Verdana" pitchFamily="34" charset="-122"/>
                <a:cs typeface="Verdana" pitchFamily="34" charset="-120"/>
              </a:rPr>
              <a:t>5. Interactive Engagement</a:t>
            </a:r>
            <a:endParaRPr lang="en-US" sz="1600" dirty="0"/>
          </a:p>
          <a:p>
            <a:pPr algn="l" indent="0" marL="0">
              <a:buNone/>
            </a:pPr>
            <a:r>
              <a:rPr lang="en-US" sz="1600" dirty="0">
                <a:solidFill>
                  <a:srgbClr val="B0F7F4"/>
                </a:solidFill>
                <a:latin typeface="Verdana" pitchFamily="34" charset="0"/>
                <a:ea typeface="Verdana" pitchFamily="34" charset="-122"/>
                <a:cs typeface="Verdana" pitchFamily="34" charset="-120"/>
              </a:rPr>
              <a:t>6. Multilingual Support</a:t>
            </a:r>
            <a:endParaRPr lang="en-US" sz="1600" dirty="0"/>
          </a:p>
          <a:p>
            <a:pPr algn="l" indent="0" marL="0">
              <a:buNone/>
            </a:pPr>
            <a:r>
              <a:rPr lang="en-US" sz="1600" dirty="0">
                <a:solidFill>
                  <a:srgbClr val="B0F7F4"/>
                </a:solidFill>
                <a:latin typeface="Verdana" pitchFamily="34" charset="0"/>
                <a:ea typeface="Verdana" pitchFamily="34" charset="-122"/>
                <a:cs typeface="Verdana" pitchFamily="34" charset="-120"/>
              </a:rPr>
              <a:t>7. Personalized Learning Experiences</a:t>
            </a:r>
            <a:endParaRPr lang="en-US" sz="1600" dirty="0"/>
          </a:p>
          <a:p>
            <a:pPr algn="l" indent="0" marL="0">
              <a:buNone/>
            </a:pPr>
            <a:r>
              <a:rPr lang="en-US" sz="1600" dirty="0">
                <a:solidFill>
                  <a:srgbClr val="B0F7F4"/>
                </a:solidFill>
                <a:latin typeface="Verdana" pitchFamily="34" charset="0"/>
                <a:ea typeface="Verdana" pitchFamily="34" charset="-122"/>
                <a:cs typeface="Verdana" pitchFamily="34" charset="-120"/>
              </a:rPr>
              <a:t>8. Technical Aspects and Benefits</a:t>
            </a:r>
            <a:endParaRPr lang="en-US" sz="1600" dirty="0"/>
          </a:p>
          <a:p>
            <a:pPr algn="l" indent="0" marL="0">
              <a:buNone/>
            </a:pPr>
            <a:r>
              <a:rPr lang="en-US" sz="1600" dirty="0">
                <a:solidFill>
                  <a:srgbClr val="B0F7F4"/>
                </a:solidFill>
                <a:latin typeface="Verdana" pitchFamily="34" charset="0"/>
                <a:ea typeface="Verdana" pitchFamily="34" charset="-122"/>
                <a:cs typeface="Verdana" pitchFamily="34" charset="-120"/>
              </a:rPr>
              <a:t>9. Future Scopes</a:t>
            </a:r>
            <a:endParaRPr lang="en-US" sz="1600" dirty="0"/>
          </a:p>
          <a:p>
            <a:pPr algn="l" indent="0" marL="0">
              <a:buNone/>
            </a:pPr>
            <a:r>
              <a:rPr lang="en-US" sz="1600" dirty="0">
                <a:solidFill>
                  <a:srgbClr val="B0F7F4"/>
                </a:solidFill>
                <a:latin typeface="Verdana" pitchFamily="34" charset="0"/>
                <a:ea typeface="Verdana" pitchFamily="34" charset="-122"/>
                <a:cs typeface="Verdana" pitchFamily="34" charset="-120"/>
              </a:rPr>
              <a:t>10. Thank You</a:t>
            </a:r>
            <a:endParaRPr lang="en-US" sz="1600" dirty="0"/>
          </a:p>
        </p:txBody>
      </p:sp>
      <p:sp>
        <p:nvSpPr>
          <p:cNvPr id="5" name="Text 0"/>
          <p:cNvSpPr/>
          <p:nvPr>
            <p:ph idx="102" type="body" hasCustomPrompt="1"/>
          </p:nvPr>
        </p:nvSpPr>
        <p:spPr>
          <a:xfrm>
            <a:off x="649224" y="1828800"/>
            <a:ext cx="5266944" cy="4389120"/>
          </a:xfrm>
          <a:prstGeom prst="rect">
            <a:avLst/>
          </a:prstGeom>
          <a:noFill/>
          <a:ln/>
        </p:spPr>
        <p:txBody>
          <a:bodyPr wrap="square" lIns="2540" tIns="2540" rIns="2540" bIns="2540" rtlCol="0" anchor="t"/>
          <a:lstStyle/>
          <a:p>
            <a:pPr algn="l" indent="0" marL="0">
              <a:buNone/>
            </a:pPr>
            <a:endParaRPr lang="en-US" sz="1600" dirty="0"/>
          </a:p>
        </p:txBody>
      </p:sp>
      <p:sp>
        <p:nvSpPr>
          <p:cNvPr id="6" name="Text 0"/>
          <p:cNvSpPr/>
          <p:nvPr>
            <p:ph idx="103" type="body" hasCustomPrompt="1"/>
          </p:nvPr>
        </p:nvSpPr>
        <p:spPr>
          <a:xfrm>
            <a:off x="6099048" y="1828800"/>
            <a:ext cx="5266944" cy="4389120"/>
          </a:xfrm>
          <a:prstGeom prst="rect">
            <a:avLst/>
          </a:prstGeom>
          <a:noFill/>
          <a:ln/>
        </p:spPr>
        <p:txBody>
          <a:bodyPr wrap="square" rtlCol="0" anchor="t"/>
          <a:lstStyle/>
          <a:p>
            <a:pPr algn="l" indent="0" marL="0">
              <a:buNone/>
            </a:pPr>
            <a:endParaRPr lang="en-US"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ph idx="100" type="title" hasCustomPrompt="1"/>
          </p:nvPr>
        </p:nvSpPr>
        <p:spPr>
          <a:xfrm>
            <a:off x="6400800" y="585216"/>
            <a:ext cx="5486400" cy="1371600"/>
          </a:xfrm>
          <a:prstGeom prst="rect">
            <a:avLst/>
          </a:prstGeom>
          <a:noFill/>
          <a:ln/>
        </p:spPr>
        <p:txBody>
          <a:bodyPr wrap="square" rtlCol="0" anchor="ctr"/>
          <a:lstStyle/>
          <a:p>
            <a:pPr algn="l" indent="0" marL="0">
              <a:buNone/>
            </a:pPr>
            <a:r>
              <a:rPr lang="en-US" sz="2800" b="1" dirty="0">
                <a:solidFill>
                  <a:srgbClr val="B0F7F4"/>
                </a:solidFill>
                <a:latin typeface="Verdana" pitchFamily="34" charset="0"/>
                <a:ea typeface="Verdana" pitchFamily="34" charset="-122"/>
                <a:cs typeface="Verdana" pitchFamily="34" charset="-120"/>
              </a:rPr>
              <a:t>Multilingual Support</a:t>
            </a:r>
            <a:endParaRPr lang="en-US" sz="2800" dirty="0"/>
          </a:p>
        </p:txBody>
      </p:sp>
      <p:sp>
        <p:nvSpPr>
          <p:cNvPr id="3" name="Shape 1"/>
          <p:cNvSpPr/>
          <p:nvPr/>
        </p:nvSpPr>
        <p:spPr>
          <a:xfrm>
            <a:off x="5943600" y="813816"/>
            <a:ext cx="0" cy="5257800"/>
          </a:xfrm>
          <a:prstGeom prst="line">
            <a:avLst/>
          </a:prstGeom>
          <a:solidFill>
            <a:srgbClr val="B0F7F4"/>
          </a:solidFill>
          <a:ln w="12700">
            <a:solidFill>
              <a:srgbClr val="B0F7F4"/>
            </a:solidFill>
            <a:prstDash val="solid"/>
          </a:ln>
        </p:spPr>
      </p:sp>
      <p:sp>
        <p:nvSpPr>
          <p:cNvPr id="4" name="Text 0"/>
          <p:cNvSpPr/>
          <p:nvPr>
            <p:ph idx="101" type="body" hasCustomPrompt="1"/>
          </p:nvPr>
        </p:nvSpPr>
        <p:spPr>
          <a:xfrm>
            <a:off x="758952" y="585216"/>
            <a:ext cx="5029200" cy="5486400"/>
          </a:xfrm>
          <a:prstGeom prst="rect">
            <a:avLst/>
          </a:prstGeom>
          <a:noFill/>
          <a:ln/>
        </p:spPr>
        <p:txBody>
          <a:bodyPr wrap="square" rtlCol="0" anchor="ctr"/>
          <a:lstStyle/>
          <a:p>
            <a:pPr algn="l" indent="0" marL="0">
              <a:buNone/>
            </a:pPr>
            <a:r>
              <a:rPr lang="en-US" sz="1800" dirty="0">
                <a:solidFill>
                  <a:srgbClr val="B0F7F4"/>
                </a:solidFill>
                <a:latin typeface="Verdana" pitchFamily="34" charset="0"/>
                <a:ea typeface="Verdana" pitchFamily="34" charset="-122"/>
                <a:cs typeface="Verdana" pitchFamily="34" charset="-120"/>
              </a:rPr>
              <a:t>1. AI Flavoured supports multiple languages, breaking down language barriers. 
2. This feature ensures accessibility for a global audience. 
</a:t>
            </a:r>
            <a:endParaRPr lang="en-US" sz="1800" dirty="0"/>
          </a:p>
        </p:txBody>
      </p:sp>
      <p:sp>
        <p:nvSpPr>
          <p:cNvPr id="5" name="Text 0"/>
          <p:cNvSpPr/>
          <p:nvPr>
            <p:ph idx="102" type="body" hasCustomPrompt="1"/>
          </p:nvPr>
        </p:nvSpPr>
        <p:spPr>
          <a:xfrm>
            <a:off x="6400800" y="1956816"/>
            <a:ext cx="5486400" cy="4114800"/>
          </a:xfrm>
          <a:prstGeom prst="rect">
            <a:avLst/>
          </a:prstGeom>
          <a:noFill/>
          <a:ln/>
        </p:spPr>
        <p:txBody>
          <a:bodyPr wrap="square" rtlCol="0" anchor="t"/>
          <a:lstStyle/>
          <a:p>
            <a:pPr algn="l" indent="0" marL="0">
              <a:buNone/>
            </a:pPr>
            <a:r>
              <a:rPr lang="en-US" sz="1600" dirty="0">
                <a:solidFill>
                  <a:srgbClr val="B0F7F4"/>
                </a:solidFill>
                <a:latin typeface="Verdana" pitchFamily="34" charset="0"/>
                <a:ea typeface="Verdana" pitchFamily="34" charset="-122"/>
                <a:cs typeface="Verdana" pitchFamily="34" charset="-120"/>
              </a:rPr>
              <a:t>Promote inclusivity and accessibility in document comprehension.</a:t>
            </a:r>
            <a:endParaRPr lang="en-US" sz="1600" dirty="0"/>
          </a:p>
        </p:txBody>
      </p:sp>
      <p:sp>
        <p:nvSpPr>
          <p:cNvPr id="6" name="Text 1"/>
          <p:cNvSpPr/>
          <p:nvPr>
            <p:ph idx="104" type="body" hasCustomPrompt="1"/>
          </p:nvPr>
        </p:nvSpPr>
        <p:spPr>
          <a:xfrm>
            <a:off x="457200" y="6446520"/>
            <a:ext cx="640080" cy="365760"/>
          </a:xfrm>
          <a:prstGeom prst="rect">
            <a:avLst/>
          </a:prstGeom>
          <a:noFill/>
          <a:ln/>
        </p:spPr>
        <p:txBody>
          <a:bodyPr wrap="square" rtlCol="0" anchor="ctr"/>
          <a:lstStyle/>
          <a:p>
            <a:pPr algn="ctr" indent="0" marL="0">
              <a:buNone/>
            </a:pPr>
            <a:r>
              <a:rPr lang="en-US" sz="1200" dirty="0">
                <a:solidFill>
                  <a:srgbClr val="B0F7F4"/>
                </a:solidFill>
                <a:latin typeface="Verdana" pitchFamily="34" charset="0"/>
                <a:ea typeface="Verdana" pitchFamily="34" charset="-122"/>
                <a:cs typeface="Verdana" pitchFamily="34" charset="-120"/>
              </a:rPr>
              <a:t>10</a:t>
            </a:r>
            <a:endParaRPr lang="en-US" sz="1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ph idx="100" type="title" hasCustomPrompt="1"/>
          </p:nvPr>
        </p:nvSpPr>
        <p:spPr>
          <a:xfrm>
            <a:off x="6400800" y="585216"/>
            <a:ext cx="5486400" cy="1371600"/>
          </a:xfrm>
          <a:prstGeom prst="rect">
            <a:avLst/>
          </a:prstGeom>
          <a:noFill/>
          <a:ln/>
        </p:spPr>
        <p:txBody>
          <a:bodyPr wrap="square" rtlCol="0" anchor="ctr"/>
          <a:lstStyle/>
          <a:p>
            <a:pPr algn="l" indent="0" marL="0">
              <a:buNone/>
            </a:pPr>
            <a:r>
              <a:rPr lang="en-US" sz="2800" b="1" dirty="0">
                <a:solidFill>
                  <a:srgbClr val="B0F7F4"/>
                </a:solidFill>
                <a:latin typeface="Verdana" pitchFamily="34" charset="0"/>
                <a:ea typeface="Verdana" pitchFamily="34" charset="-122"/>
                <a:cs typeface="Verdana" pitchFamily="34" charset="-120"/>
              </a:rPr>
              <a:t>Personalized Learning Experiences</a:t>
            </a:r>
            <a:endParaRPr lang="en-US" sz="2800" dirty="0"/>
          </a:p>
        </p:txBody>
      </p:sp>
      <p:sp>
        <p:nvSpPr>
          <p:cNvPr id="3" name="Shape 1"/>
          <p:cNvSpPr/>
          <p:nvPr/>
        </p:nvSpPr>
        <p:spPr>
          <a:xfrm>
            <a:off x="5943600" y="813816"/>
            <a:ext cx="0" cy="5257800"/>
          </a:xfrm>
          <a:prstGeom prst="line">
            <a:avLst/>
          </a:prstGeom>
          <a:solidFill>
            <a:srgbClr val="B0F7F4"/>
          </a:solidFill>
          <a:ln w="12700">
            <a:solidFill>
              <a:srgbClr val="B0F7F4"/>
            </a:solidFill>
            <a:prstDash val="solid"/>
          </a:ln>
        </p:spPr>
      </p:sp>
      <p:sp>
        <p:nvSpPr>
          <p:cNvPr id="4" name="Text 0"/>
          <p:cNvSpPr/>
          <p:nvPr>
            <p:ph idx="101" type="body" hasCustomPrompt="1"/>
          </p:nvPr>
        </p:nvSpPr>
        <p:spPr>
          <a:xfrm>
            <a:off x="758952" y="585216"/>
            <a:ext cx="5029200" cy="5486400"/>
          </a:xfrm>
          <a:prstGeom prst="rect">
            <a:avLst/>
          </a:prstGeom>
          <a:noFill/>
          <a:ln/>
        </p:spPr>
        <p:txBody>
          <a:bodyPr wrap="square" rtlCol="0" anchor="ctr"/>
          <a:lstStyle/>
          <a:p>
            <a:pPr algn="l" indent="0" marL="0">
              <a:buNone/>
            </a:pPr>
            <a:r>
              <a:rPr lang="en-US" sz="1800" dirty="0">
                <a:solidFill>
                  <a:srgbClr val="B0F7F4"/>
                </a:solidFill>
                <a:latin typeface="Verdana" pitchFamily="34" charset="0"/>
                <a:ea typeface="Verdana" pitchFamily="34" charset="-122"/>
                <a:cs typeface="Verdana" pitchFamily="34" charset="-120"/>
              </a:rPr>
              <a:t>1. The platform offers personalized learning experiences tailored to individual needs. 
2. Users receive recommendations and insights based on their preferences and learning patterns. 
</a:t>
            </a:r>
            <a:endParaRPr lang="en-US" sz="1800" dirty="0"/>
          </a:p>
        </p:txBody>
      </p:sp>
      <p:sp>
        <p:nvSpPr>
          <p:cNvPr id="5" name="Text 0"/>
          <p:cNvSpPr/>
          <p:nvPr>
            <p:ph idx="102" type="body" hasCustomPrompt="1"/>
          </p:nvPr>
        </p:nvSpPr>
        <p:spPr>
          <a:xfrm>
            <a:off x="6400800" y="1956816"/>
            <a:ext cx="5486400" cy="4114800"/>
          </a:xfrm>
          <a:prstGeom prst="rect">
            <a:avLst/>
          </a:prstGeom>
          <a:noFill/>
          <a:ln/>
        </p:spPr>
        <p:txBody>
          <a:bodyPr wrap="square" rtlCol="0" anchor="t"/>
          <a:lstStyle/>
          <a:p>
            <a:pPr algn="l" indent="0" marL="0">
              <a:buNone/>
            </a:pPr>
            <a:r>
              <a:rPr lang="en-US" sz="1600" dirty="0">
                <a:solidFill>
                  <a:srgbClr val="B0F7F4"/>
                </a:solidFill>
                <a:latin typeface="Verdana" pitchFamily="34" charset="0"/>
                <a:ea typeface="Verdana" pitchFamily="34" charset="-122"/>
                <a:cs typeface="Verdana" pitchFamily="34" charset="-120"/>
              </a:rPr>
              <a:t>Enhance learning outcomes through personalized content.</a:t>
            </a:r>
            <a:endParaRPr lang="en-US" sz="1600" dirty="0"/>
          </a:p>
        </p:txBody>
      </p:sp>
      <p:sp>
        <p:nvSpPr>
          <p:cNvPr id="6" name="Text 1"/>
          <p:cNvSpPr/>
          <p:nvPr>
            <p:ph idx="104" type="body" hasCustomPrompt="1"/>
          </p:nvPr>
        </p:nvSpPr>
        <p:spPr>
          <a:xfrm>
            <a:off x="457200" y="6446520"/>
            <a:ext cx="640080" cy="365760"/>
          </a:xfrm>
          <a:prstGeom prst="rect">
            <a:avLst/>
          </a:prstGeom>
          <a:noFill/>
          <a:ln/>
        </p:spPr>
        <p:txBody>
          <a:bodyPr wrap="square" rtlCol="0" anchor="ctr"/>
          <a:lstStyle/>
          <a:p>
            <a:pPr algn="ctr" indent="0" marL="0">
              <a:buNone/>
            </a:pPr>
            <a:r>
              <a:rPr lang="en-US" sz="1200" dirty="0">
                <a:solidFill>
                  <a:srgbClr val="B0F7F4"/>
                </a:solidFill>
                <a:latin typeface="Verdana" pitchFamily="34" charset="0"/>
                <a:ea typeface="Verdana" pitchFamily="34" charset="-122"/>
                <a:cs typeface="Verdana" pitchFamily="34" charset="-120"/>
              </a:rPr>
              <a:t>11</a:t>
            </a:r>
            <a:endParaRPr lang="en-US" sz="1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ph idx="100" type="title" hasCustomPrompt="1"/>
          </p:nvPr>
        </p:nvSpPr>
        <p:spPr>
          <a:xfrm>
            <a:off x="649224" y="338328"/>
            <a:ext cx="10881360" cy="1371600"/>
          </a:xfrm>
          <a:prstGeom prst="rect">
            <a:avLst/>
          </a:prstGeom>
          <a:noFill/>
          <a:ln/>
        </p:spPr>
        <p:txBody>
          <a:bodyPr wrap="square" rtlCol="0" anchor="ctr"/>
          <a:lstStyle/>
          <a:p>
            <a:pPr algn="ctr" indent="0" marL="0">
              <a:buNone/>
            </a:pPr>
            <a:r>
              <a:rPr lang="en-US" sz="2800" b="1" dirty="0">
                <a:solidFill>
                  <a:srgbClr val="FFFFFF"/>
                </a:solidFill>
                <a:latin typeface="Verdana" pitchFamily="34" charset="0"/>
                <a:ea typeface="Verdana" pitchFamily="34" charset="-122"/>
                <a:cs typeface="Verdana" pitchFamily="34" charset="-120"/>
              </a:rPr>
              <a:t>Technical Aspects and Benefits</a:t>
            </a:r>
            <a:endParaRPr lang="en-US" sz="2800" dirty="0"/>
          </a:p>
        </p:txBody>
      </p:sp>
      <p:sp>
        <p:nvSpPr>
          <p:cNvPr id="3" name="Text 1"/>
          <p:cNvSpPr/>
          <p:nvPr>
            <p:ph idx="105" type="body" hasCustomPrompt="1"/>
          </p:nvPr>
        </p:nvSpPr>
        <p:spPr>
          <a:xfrm>
            <a:off x="457200" y="6446520"/>
            <a:ext cx="640080" cy="365760"/>
          </a:xfrm>
          <a:prstGeom prst="rect">
            <a:avLst/>
          </a:prstGeom>
          <a:noFill/>
          <a:ln/>
        </p:spPr>
        <p:txBody>
          <a:bodyPr wrap="square" rtlCol="0" anchor="ctr"/>
          <a:lstStyle/>
          <a:p>
            <a:pPr algn="ctr" indent="0" marL="0">
              <a:buNone/>
            </a:pPr>
            <a:r>
              <a:rPr lang="en-US" sz="1200" dirty="0">
                <a:solidFill>
                  <a:srgbClr val="262626"/>
                </a:solidFill>
                <a:latin typeface="Verdana" pitchFamily="34" charset="0"/>
                <a:ea typeface="Verdana" pitchFamily="34" charset="-122"/>
                <a:cs typeface="Verdana" pitchFamily="34" charset="-120"/>
              </a:rPr>
              <a:t>12</a:t>
            </a:r>
            <a:endParaRPr lang="en-US" sz="1200" dirty="0"/>
          </a:p>
        </p:txBody>
      </p:sp>
      <p:sp>
        <p:nvSpPr>
          <p:cNvPr id="4" name="Text 0"/>
          <p:cNvSpPr/>
          <p:nvPr>
            <p:ph idx="101" type="body" hasCustomPrompt="1"/>
          </p:nvPr>
        </p:nvSpPr>
        <p:spPr>
          <a:xfrm>
            <a:off x="667512" y="1828800"/>
            <a:ext cx="10853928" cy="4389120"/>
          </a:xfrm>
          <a:prstGeom prst="rect">
            <a:avLst/>
          </a:prstGeom>
          <a:noFill/>
          <a:ln/>
        </p:spPr>
        <p:txBody>
          <a:bodyPr wrap="square" rtlCol="0" anchor="t"/>
          <a:lstStyle/>
          <a:p>
            <a:pPr algn="l" indent="0" marL="0">
              <a:buNone/>
            </a:pPr>
            <a:r>
              <a:rPr lang="en-US" sz="1600" dirty="0">
                <a:solidFill>
                  <a:srgbClr val="262626"/>
                </a:solidFill>
                <a:latin typeface="Verdana" pitchFamily="34" charset="0"/>
                <a:ea typeface="Verdana" pitchFamily="34" charset="-122"/>
                <a:cs typeface="Verdana" pitchFamily="34" charset="-120"/>
              </a:rPr>
              <a:t>1. AI Flavoured showcases the feasibility and operational benefits of AI in document comprehension. 
2. It streamlines information retrieval, improves knowledge acquisition, and fosters collaboration. 
3. The project aims to stay at the forefront of AI-powered education and knowledge sharing. 
</a:t>
            </a:r>
            <a:endParaRPr lang="en-US" sz="1600" dirty="0"/>
          </a:p>
        </p:txBody>
      </p:sp>
      <p:sp>
        <p:nvSpPr>
          <p:cNvPr id="5" name="Text 0"/>
          <p:cNvSpPr/>
          <p:nvPr>
            <p:ph idx="102" type="body" hasCustomPrompt="1"/>
          </p:nvPr>
        </p:nvSpPr>
        <p:spPr>
          <a:xfrm>
            <a:off x="649224" y="1828800"/>
            <a:ext cx="5266944" cy="4389120"/>
          </a:xfrm>
          <a:prstGeom prst="rect">
            <a:avLst/>
          </a:prstGeom>
          <a:noFill/>
          <a:ln/>
        </p:spPr>
        <p:txBody>
          <a:bodyPr wrap="square" lIns="2540" tIns="2540" rIns="2540" bIns="2540" rtlCol="0" anchor="t"/>
          <a:lstStyle/>
          <a:p>
            <a:pPr algn="l" indent="0" marL="0">
              <a:buNone/>
            </a:pPr>
            <a:endParaRPr lang="en-US" sz="1600" dirty="0"/>
          </a:p>
        </p:txBody>
      </p:sp>
      <p:sp>
        <p:nvSpPr>
          <p:cNvPr id="6" name="Text 0"/>
          <p:cNvSpPr/>
          <p:nvPr>
            <p:ph idx="103" type="body" hasCustomPrompt="1"/>
          </p:nvPr>
        </p:nvSpPr>
        <p:spPr>
          <a:xfrm>
            <a:off x="6099048" y="1828800"/>
            <a:ext cx="5266944" cy="4389120"/>
          </a:xfrm>
          <a:prstGeom prst="rect">
            <a:avLst/>
          </a:prstGeom>
          <a:noFill/>
          <a:ln/>
        </p:spPr>
        <p:txBody>
          <a:bodyPr wrap="square" rtlCol="0" anchor="t"/>
          <a:lstStyle/>
          <a:p>
            <a:pPr algn="l" indent="0" marL="0">
              <a:buNone/>
            </a:pPr>
            <a:endParaRPr lang="en-US" sz="16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ph idx="100" type="title" hasCustomPrompt="1"/>
          </p:nvPr>
        </p:nvSpPr>
        <p:spPr>
          <a:xfrm>
            <a:off x="667512" y="329184"/>
            <a:ext cx="8650224" cy="2505456"/>
          </a:xfrm>
          <a:prstGeom prst="rect">
            <a:avLst/>
          </a:prstGeom>
          <a:noFill/>
          <a:ln/>
        </p:spPr>
        <p:txBody>
          <a:bodyPr wrap="square" rtlCol="0" anchor="b">
            <a:normAutofit/>
          </a:bodyPr>
          <a:lstStyle/>
          <a:p>
            <a:pPr algn="l" indent="0" marL="0">
              <a:buNone/>
            </a:pPr>
            <a:r>
              <a:rPr lang="en-US" sz="6000" b="1" dirty="0">
                <a:solidFill>
                  <a:srgbClr val="FFFFFF"/>
                </a:solidFill>
                <a:latin typeface="Verdana" pitchFamily="34" charset="0"/>
                <a:ea typeface="Verdana" pitchFamily="34" charset="-122"/>
                <a:cs typeface="Verdana" pitchFamily="34" charset="-120"/>
              </a:rPr>
              <a:t>Thank You</a:t>
            </a:r>
            <a:endParaRPr lang="en-US" sz="6000" dirty="0"/>
          </a:p>
        </p:txBody>
      </p:sp>
      <p:sp>
        <p:nvSpPr>
          <p:cNvPr id="3" name="Text 1"/>
          <p:cNvSpPr/>
          <p:nvPr>
            <p:ph idx="103" type="body" hasCustomPrompt="1"/>
          </p:nvPr>
        </p:nvSpPr>
        <p:spPr>
          <a:xfrm>
            <a:off x="457200" y="6446520"/>
            <a:ext cx="640080" cy="365760"/>
          </a:xfrm>
          <a:prstGeom prst="rect">
            <a:avLst/>
          </a:prstGeom>
          <a:noFill/>
          <a:ln/>
        </p:spPr>
        <p:txBody>
          <a:bodyPr wrap="square" rtlCol="0" anchor="ctr"/>
          <a:lstStyle/>
          <a:p>
            <a:pPr algn="ctr" indent="0" marL="0">
              <a:buNone/>
            </a:pPr>
            <a:r>
              <a:rPr lang="en-US" sz="1200" dirty="0">
                <a:solidFill>
                  <a:srgbClr val="FFFFFF"/>
                </a:solidFill>
                <a:latin typeface="Verdana" pitchFamily="34" charset="0"/>
                <a:ea typeface="Verdana" pitchFamily="34" charset="-122"/>
                <a:cs typeface="Verdana" pitchFamily="34" charset="-120"/>
              </a:rPr>
              <a:t>13</a:t>
            </a:r>
            <a:endParaRPr lang="en-US" sz="1200" dirty="0"/>
          </a:p>
        </p:txBody>
      </p:sp>
      <p:sp>
        <p:nvSpPr>
          <p:cNvPr id="4" name="Shape 2"/>
          <p:cNvSpPr/>
          <p:nvPr/>
        </p:nvSpPr>
        <p:spPr>
          <a:xfrm>
            <a:off x="2313432" y="3099816"/>
            <a:ext cx="7790688" cy="0"/>
          </a:xfrm>
          <a:prstGeom prst="line">
            <a:avLst/>
          </a:prstGeom>
          <a:solidFill>
            <a:srgbClr val="FFFFFF"/>
          </a:solidFill>
          <a:ln w="12700">
            <a:solidFill>
              <a:srgbClr val="FFFFFF"/>
            </a:solidFill>
            <a:prstDash val="solid"/>
          </a:ln>
        </p:spPr>
      </p:sp>
      <p:sp>
        <p:nvSpPr>
          <p:cNvPr id="5" name="Text 0"/>
          <p:cNvSpPr/>
          <p:nvPr>
            <p:ph idx="101" type="body" hasCustomPrompt="1"/>
          </p:nvPr>
        </p:nvSpPr>
        <p:spPr>
          <a:xfrm>
            <a:off x="667512" y="3429000"/>
            <a:ext cx="10360152" cy="1371600"/>
          </a:xfrm>
          <a:prstGeom prst="rect">
            <a:avLst/>
          </a:prstGeom>
          <a:noFill/>
          <a:ln/>
        </p:spPr>
        <p:txBody>
          <a:bodyPr wrap="square" rtlCol="0" anchor="t"/>
          <a:lstStyle/>
          <a:p>
            <a:pPr algn="l" indent="0" marL="0">
              <a:buNone/>
            </a:pPr>
            <a:r>
              <a:rPr lang="en-US" sz="2800" dirty="0">
                <a:solidFill>
                  <a:srgbClr val="FFFFFF"/>
                </a:solidFill>
                <a:latin typeface="Verdana" pitchFamily="34" charset="0"/>
                <a:ea typeface="Verdana" pitchFamily="34" charset="-122"/>
                <a:cs typeface="Verdana" pitchFamily="34" charset="-120"/>
              </a:rPr>
              <a:t>Thank you for your attention. We hope AI Flavoured will revolutionize your document comprehension and learning experience.</a:t>
            </a:r>
            <a:endParaRPr 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ph idx="100" type="title" hasCustomPrompt="1"/>
          </p:nvPr>
        </p:nvSpPr>
        <p:spPr>
          <a:xfrm>
            <a:off x="667512" y="329184"/>
            <a:ext cx="8650224" cy="2505456"/>
          </a:xfrm>
          <a:prstGeom prst="rect">
            <a:avLst/>
          </a:prstGeom>
          <a:noFill/>
          <a:ln/>
        </p:spPr>
        <p:txBody>
          <a:bodyPr wrap="square" rtlCol="0" anchor="b">
            <a:normAutofit/>
          </a:bodyPr>
          <a:lstStyle/>
          <a:p>
            <a:pPr algn="l" indent="0" marL="0">
              <a:buNone/>
            </a:pPr>
            <a:r>
              <a:rPr lang="en-US" sz="6000" b="1" dirty="0">
                <a:solidFill>
                  <a:srgbClr val="FFFFFF"/>
                </a:solidFill>
                <a:latin typeface="Verdana" pitchFamily="34" charset="0"/>
                <a:ea typeface="Verdana" pitchFamily="34" charset="-122"/>
                <a:cs typeface="Verdana" pitchFamily="34" charset="-120"/>
              </a:rPr>
              <a:t>Introduction to AI Flavoured</a:t>
            </a:r>
            <a:endParaRPr lang="en-US" sz="6000" dirty="0"/>
          </a:p>
        </p:txBody>
      </p:sp>
      <p:sp>
        <p:nvSpPr>
          <p:cNvPr id="3" name="Text 1"/>
          <p:cNvSpPr/>
          <p:nvPr>
            <p:ph idx="103" type="body" hasCustomPrompt="1"/>
          </p:nvPr>
        </p:nvSpPr>
        <p:spPr>
          <a:xfrm>
            <a:off x="457200" y="6446520"/>
            <a:ext cx="640080" cy="365760"/>
          </a:xfrm>
          <a:prstGeom prst="rect">
            <a:avLst/>
          </a:prstGeom>
          <a:noFill/>
          <a:ln/>
        </p:spPr>
        <p:txBody>
          <a:bodyPr wrap="square" rtlCol="0" anchor="ctr"/>
          <a:lstStyle/>
          <a:p>
            <a:pPr algn="ctr" indent="0" marL="0">
              <a:buNone/>
            </a:pPr>
            <a:r>
              <a:rPr lang="en-US" sz="1200" dirty="0">
                <a:solidFill>
                  <a:srgbClr val="262626"/>
                </a:solidFill>
                <a:latin typeface="Verdana" pitchFamily="34" charset="0"/>
                <a:ea typeface="Verdana" pitchFamily="34" charset="-122"/>
                <a:cs typeface="Verdana" pitchFamily="34" charset="-120"/>
              </a:rPr>
              <a:t>2</a:t>
            </a:r>
            <a:endParaRPr lang="en-US" sz="1200" dirty="0"/>
          </a:p>
        </p:txBody>
      </p:sp>
      <p:sp>
        <p:nvSpPr>
          <p:cNvPr id="4" name="Shape 2"/>
          <p:cNvSpPr/>
          <p:nvPr/>
        </p:nvSpPr>
        <p:spPr>
          <a:xfrm>
            <a:off x="2313432" y="3099816"/>
            <a:ext cx="7790688" cy="0"/>
          </a:xfrm>
          <a:prstGeom prst="line">
            <a:avLst/>
          </a:prstGeom>
          <a:solidFill>
            <a:srgbClr val="262626"/>
          </a:solidFill>
          <a:ln w="12700">
            <a:solidFill>
              <a:srgbClr val="262626"/>
            </a:solidFill>
            <a:prstDash val="solid"/>
          </a:ln>
        </p:spPr>
      </p:sp>
      <p:sp>
        <p:nvSpPr>
          <p:cNvPr id="5" name="Text 0"/>
          <p:cNvSpPr/>
          <p:nvPr>
            <p:ph idx="101" type="body" hasCustomPrompt="1"/>
          </p:nvPr>
        </p:nvSpPr>
        <p:spPr>
          <a:xfrm>
            <a:off x="667512" y="3429000"/>
            <a:ext cx="10360152" cy="1371600"/>
          </a:xfrm>
          <a:prstGeom prst="rect">
            <a:avLst/>
          </a:prstGeom>
          <a:noFill/>
          <a:ln/>
        </p:spPr>
        <p:txBody>
          <a:bodyPr wrap="square" rtlCol="0" anchor="t"/>
          <a:lstStyle/>
          <a:p>
            <a:pPr algn="l" indent="0" marL="0">
              <a:buNone/>
            </a:pPr>
            <a:r>
              <a:rPr lang="en-US" sz="2800" dirty="0">
                <a:solidFill>
                  <a:srgbClr val="262626"/>
                </a:solidFill>
                <a:latin typeface="Verdana" pitchFamily="34" charset="0"/>
                <a:ea typeface="Verdana" pitchFamily="34" charset="-122"/>
                <a:cs typeface="Verdana" pitchFamily="34" charset="-120"/>
              </a:rPr>
              <a:t>AI Flavoured is a project that leverages artificial intelligence to revolutionize document comprehension and learning.</a:t>
            </a:r>
            <a:endParaRPr 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ph idx="100" type="title" hasCustomPrompt="1"/>
          </p:nvPr>
        </p:nvSpPr>
        <p:spPr>
          <a:xfrm>
            <a:off x="649224" y="338328"/>
            <a:ext cx="10881360" cy="1371600"/>
          </a:xfrm>
          <a:prstGeom prst="rect">
            <a:avLst/>
          </a:prstGeom>
          <a:noFill/>
          <a:ln/>
        </p:spPr>
        <p:txBody>
          <a:bodyPr wrap="square" rtlCol="0" anchor="ctr"/>
          <a:lstStyle/>
          <a:p>
            <a:pPr algn="ctr" indent="0" marL="0">
              <a:buNone/>
            </a:pPr>
            <a:r>
              <a:rPr lang="en-US" sz="2800" b="1" dirty="0">
                <a:solidFill>
                  <a:srgbClr val="FFFFFF"/>
                </a:solidFill>
                <a:latin typeface="Verdana" pitchFamily="34" charset="0"/>
                <a:ea typeface="Verdana" pitchFamily="34" charset="-122"/>
                <a:cs typeface="Verdana" pitchFamily="34" charset="-120"/>
              </a:rPr>
              <a:t>Introduction to AI Flavoured</a:t>
            </a:r>
            <a:endParaRPr lang="en-US" sz="2800" dirty="0"/>
          </a:p>
        </p:txBody>
      </p:sp>
      <p:sp>
        <p:nvSpPr>
          <p:cNvPr id="3" name="Text 1"/>
          <p:cNvSpPr/>
          <p:nvPr>
            <p:ph idx="105" type="body" hasCustomPrompt="1"/>
          </p:nvPr>
        </p:nvSpPr>
        <p:spPr>
          <a:xfrm>
            <a:off x="457200" y="6446520"/>
            <a:ext cx="640080" cy="365760"/>
          </a:xfrm>
          <a:prstGeom prst="rect">
            <a:avLst/>
          </a:prstGeom>
          <a:noFill/>
          <a:ln/>
        </p:spPr>
        <p:txBody>
          <a:bodyPr wrap="square" rtlCol="0" anchor="ctr"/>
          <a:lstStyle/>
          <a:p>
            <a:pPr algn="ctr" indent="0" marL="0">
              <a:buNone/>
            </a:pPr>
            <a:r>
              <a:rPr lang="en-US" sz="1200" dirty="0">
                <a:solidFill>
                  <a:srgbClr val="FFFFFF"/>
                </a:solidFill>
                <a:latin typeface="Verdana" pitchFamily="34" charset="0"/>
                <a:ea typeface="Verdana" pitchFamily="34" charset="-122"/>
                <a:cs typeface="Verdana" pitchFamily="34" charset="-120"/>
              </a:rPr>
              <a:t>3</a:t>
            </a:r>
            <a:endParaRPr lang="en-US" sz="1200" dirty="0"/>
          </a:p>
        </p:txBody>
      </p:sp>
      <p:sp>
        <p:nvSpPr>
          <p:cNvPr id="4" name="Text 0"/>
          <p:cNvSpPr/>
          <p:nvPr>
            <p:ph idx="101" type="body" hasCustomPrompt="1"/>
          </p:nvPr>
        </p:nvSpPr>
        <p:spPr>
          <a:xfrm>
            <a:off x="667512" y="1828800"/>
            <a:ext cx="10853928" cy="4389120"/>
          </a:xfrm>
          <a:prstGeom prst="rect">
            <a:avLst/>
          </a:prstGeom>
          <a:noFill/>
          <a:ln/>
        </p:spPr>
        <p:txBody>
          <a:bodyPr wrap="square" rtlCol="0" anchor="t"/>
          <a:lstStyle/>
          <a:p>
            <a:pPr algn="l" indent="0" marL="0">
              <a:buNone/>
            </a:pPr>
            <a:r>
              <a:rPr lang="en-US" sz="1600" dirty="0">
                <a:solidFill>
                  <a:srgbClr val="FFFFFF"/>
                </a:solidFill>
                <a:latin typeface="Verdana" pitchFamily="34" charset="0"/>
                <a:ea typeface="Verdana" pitchFamily="34" charset="-122"/>
                <a:cs typeface="Verdana" pitchFamily="34" charset="-120"/>
              </a:rPr>
              <a:t>1. AI Flavoured is a project that leverages artificial intelligence to revolutionize document comprehension and learning. 
2. The platform features advanced summarization engines, interactive communication, multilingual support, and personalized learning experiences. 
3. It aims to address challenges such as information overload, complex documents, and language barriers. 
</a:t>
            </a:r>
            <a:endParaRPr lang="en-US" sz="1600" dirty="0"/>
          </a:p>
        </p:txBody>
      </p:sp>
      <p:sp>
        <p:nvSpPr>
          <p:cNvPr id="5" name="Text 0"/>
          <p:cNvSpPr/>
          <p:nvPr>
            <p:ph idx="102" type="body" hasCustomPrompt="1"/>
          </p:nvPr>
        </p:nvSpPr>
        <p:spPr>
          <a:xfrm>
            <a:off x="649224" y="1828800"/>
            <a:ext cx="5266944" cy="4389120"/>
          </a:xfrm>
          <a:prstGeom prst="rect">
            <a:avLst/>
          </a:prstGeom>
          <a:noFill/>
          <a:ln/>
        </p:spPr>
        <p:txBody>
          <a:bodyPr wrap="square" lIns="2540" tIns="2540" rIns="2540" bIns="2540" rtlCol="0" anchor="t"/>
          <a:lstStyle/>
          <a:p>
            <a:pPr algn="l" indent="0" marL="0">
              <a:buNone/>
            </a:pPr>
            <a:endParaRPr lang="en-US" sz="1600" dirty="0"/>
          </a:p>
        </p:txBody>
      </p:sp>
      <p:sp>
        <p:nvSpPr>
          <p:cNvPr id="6" name="Text 0"/>
          <p:cNvSpPr/>
          <p:nvPr>
            <p:ph idx="103" type="body" hasCustomPrompt="1"/>
          </p:nvPr>
        </p:nvSpPr>
        <p:spPr>
          <a:xfrm>
            <a:off x="6099048" y="1828800"/>
            <a:ext cx="5266944" cy="4389120"/>
          </a:xfrm>
          <a:prstGeom prst="rect">
            <a:avLst/>
          </a:prstGeom>
          <a:noFill/>
          <a:ln/>
        </p:spPr>
        <p:txBody>
          <a:bodyPr wrap="square" rtlCol="0" anchor="t"/>
          <a:lstStyle/>
          <a:p>
            <a:pPr algn="l" indent="0" marL="0">
              <a:buNone/>
            </a:pPr>
            <a:endParaRPr 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ph idx="100" type="title" hasCustomPrompt="1"/>
          </p:nvPr>
        </p:nvSpPr>
        <p:spPr>
          <a:xfrm>
            <a:off x="758952" y="1371600"/>
            <a:ext cx="10433304" cy="2286000"/>
          </a:xfrm>
          <a:prstGeom prst="rect">
            <a:avLst/>
          </a:prstGeom>
          <a:noFill/>
          <a:ln/>
        </p:spPr>
        <p:txBody>
          <a:bodyPr wrap="square" rtlCol="0" anchor="ctr"/>
          <a:lstStyle/>
          <a:p>
            <a:pPr algn="ctr" indent="0" marL="0">
              <a:buNone/>
            </a:pPr>
            <a:r>
              <a:rPr lang="en-US" sz="4000" b="1" dirty="0">
                <a:solidFill>
                  <a:srgbClr val="FFFFFF"/>
                </a:solidFill>
                <a:latin typeface="Verdana" pitchFamily="34" charset="0"/>
                <a:ea typeface="Verdana" pitchFamily="34" charset="-122"/>
                <a:cs typeface="Verdana" pitchFamily="34" charset="-120"/>
              </a:rPr>
              <a:t>Project Overview</a:t>
            </a:r>
            <a:endParaRPr lang="en-US" sz="4000" dirty="0"/>
          </a:p>
        </p:txBody>
      </p:sp>
      <p:sp>
        <p:nvSpPr>
          <p:cNvPr id="3" name="Text 1"/>
          <p:cNvSpPr/>
          <p:nvPr>
            <p:ph idx="103" type="body" hasCustomPrompt="1"/>
          </p:nvPr>
        </p:nvSpPr>
        <p:spPr>
          <a:xfrm>
            <a:off x="457200" y="6446520"/>
            <a:ext cx="640080" cy="365760"/>
          </a:xfrm>
          <a:prstGeom prst="rect">
            <a:avLst/>
          </a:prstGeom>
          <a:noFill/>
          <a:ln/>
        </p:spPr>
        <p:txBody>
          <a:bodyPr wrap="square" rtlCol="0" anchor="ctr"/>
          <a:lstStyle/>
          <a:p>
            <a:pPr algn="ctr" indent="0" marL="0">
              <a:buNone/>
            </a:pPr>
            <a:r>
              <a:rPr lang="en-US" sz="1200" dirty="0">
                <a:solidFill>
                  <a:srgbClr val="FFFFFF"/>
                </a:solidFill>
                <a:latin typeface="Verdana" pitchFamily="34" charset="0"/>
                <a:ea typeface="Verdana" pitchFamily="34" charset="-122"/>
                <a:cs typeface="Verdana" pitchFamily="34" charset="-120"/>
              </a:rPr>
              <a:t>4</a:t>
            </a:r>
            <a:endParaRPr lang="en-US" sz="1200" dirty="0"/>
          </a:p>
        </p:txBody>
      </p:sp>
      <p:sp>
        <p:nvSpPr>
          <p:cNvPr id="4" name="Shape 2"/>
          <p:cNvSpPr/>
          <p:nvPr/>
        </p:nvSpPr>
        <p:spPr>
          <a:xfrm>
            <a:off x="923544" y="3511296"/>
            <a:ext cx="10433304" cy="0"/>
          </a:xfrm>
          <a:prstGeom prst="line">
            <a:avLst/>
          </a:prstGeom>
          <a:solidFill>
            <a:srgbClr val="FFFFFF"/>
          </a:solidFill>
          <a:ln w="12700">
            <a:solidFill>
              <a:srgbClr val="FFFFFF"/>
            </a:solidFill>
            <a:prstDash val="solid"/>
          </a:ln>
        </p:spPr>
      </p:sp>
      <p:sp>
        <p:nvSpPr>
          <p:cNvPr id="5" name="Text 0"/>
          <p:cNvSpPr/>
          <p:nvPr>
            <p:ph idx="101" type="body" hasCustomPrompt="1"/>
          </p:nvPr>
        </p:nvSpPr>
        <p:spPr>
          <a:xfrm>
            <a:off x="758952" y="3657600"/>
            <a:ext cx="10433304" cy="1828800"/>
          </a:xfrm>
          <a:prstGeom prst="rect">
            <a:avLst/>
          </a:prstGeom>
          <a:noFill/>
          <a:ln/>
        </p:spPr>
        <p:txBody>
          <a:bodyPr wrap="square" rtlCol="0" anchor="t"/>
          <a:lstStyle/>
          <a:p>
            <a:pPr algn="ctr" indent="0" marL="0">
              <a:buNone/>
            </a:pPr>
            <a:r>
              <a:rPr lang="en-US" sz="2000" dirty="0">
                <a:solidFill>
                  <a:srgbClr val="FFFFFF"/>
                </a:solidFill>
                <a:latin typeface="Verdana" pitchFamily="34" charset="0"/>
                <a:ea typeface="Verdana" pitchFamily="34" charset="-122"/>
                <a:cs typeface="Verdana" pitchFamily="34" charset="-120"/>
              </a:rPr>
              <a:t>AI Flavoured empowers users to efficiently extract insights from written content.</a:t>
            </a: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ph idx="100" type="title" hasCustomPrompt="1"/>
          </p:nvPr>
        </p:nvSpPr>
        <p:spPr>
          <a:xfrm>
            <a:off x="777240" y="557784"/>
            <a:ext cx="5394960" cy="1371600"/>
          </a:xfrm>
          <a:prstGeom prst="rect">
            <a:avLst/>
          </a:prstGeom>
          <a:noFill/>
          <a:ln/>
        </p:spPr>
        <p:txBody>
          <a:bodyPr wrap="square" rtlCol="0" anchor="ctr"/>
          <a:lstStyle/>
          <a:p>
            <a:pPr algn="l" indent="0" marL="0">
              <a:buNone/>
            </a:pPr>
            <a:r>
              <a:rPr lang="en-US" sz="2800" b="1" dirty="0">
                <a:solidFill>
                  <a:srgbClr val="FFFFFF"/>
                </a:solidFill>
                <a:latin typeface="Verdana" pitchFamily="34" charset="0"/>
                <a:ea typeface="Verdana" pitchFamily="34" charset="-122"/>
                <a:cs typeface="Verdana" pitchFamily="34" charset="-120"/>
              </a:rPr>
              <a:t>Core Functionalities</a:t>
            </a:r>
            <a:endParaRPr lang="en-US" sz="2800" dirty="0"/>
          </a:p>
        </p:txBody>
      </p:sp>
      <p:sp>
        <p:nvSpPr>
          <p:cNvPr id="3" name="Text 1"/>
          <p:cNvSpPr/>
          <p:nvPr>
            <p:ph idx="104" type="body" hasCustomPrompt="1"/>
          </p:nvPr>
        </p:nvSpPr>
        <p:spPr>
          <a:xfrm>
            <a:off x="457200" y="6446520"/>
            <a:ext cx="640080" cy="365760"/>
          </a:xfrm>
          <a:prstGeom prst="rect">
            <a:avLst/>
          </a:prstGeom>
          <a:noFill/>
          <a:ln/>
        </p:spPr>
        <p:txBody>
          <a:bodyPr wrap="square" rtlCol="0" anchor="ctr"/>
          <a:lstStyle/>
          <a:p>
            <a:pPr algn="ctr" indent="0" marL="0">
              <a:buNone/>
            </a:pPr>
            <a:r>
              <a:rPr lang="en-US" sz="1200" dirty="0">
                <a:solidFill>
                  <a:srgbClr val="FFFFFF"/>
                </a:solidFill>
                <a:latin typeface="Verdana" pitchFamily="34" charset="0"/>
                <a:ea typeface="Verdana" pitchFamily="34" charset="-122"/>
                <a:cs typeface="Verdana" pitchFamily="34" charset="-120"/>
              </a:rPr>
              <a:t>5</a:t>
            </a:r>
            <a:endParaRPr lang="en-US" sz="1200" dirty="0"/>
          </a:p>
        </p:txBody>
      </p:sp>
      <p:sp>
        <p:nvSpPr>
          <p:cNvPr id="4" name="Shape 2"/>
          <p:cNvSpPr/>
          <p:nvPr/>
        </p:nvSpPr>
        <p:spPr>
          <a:xfrm>
            <a:off x="6099048" y="713232"/>
            <a:ext cx="0" cy="5577840"/>
          </a:xfrm>
          <a:prstGeom prst="line">
            <a:avLst/>
          </a:prstGeom>
          <a:solidFill>
            <a:srgbClr val="FFFFFF"/>
          </a:solidFill>
          <a:ln w="12700">
            <a:solidFill>
              <a:srgbClr val="FFFFFF"/>
            </a:solidFill>
            <a:prstDash val="solid"/>
          </a:ln>
        </p:spPr>
      </p:sp>
      <p:sp>
        <p:nvSpPr>
          <p:cNvPr id="5" name="Text 0"/>
          <p:cNvSpPr/>
          <p:nvPr>
            <p:ph idx="101" type="body" hasCustomPrompt="1"/>
          </p:nvPr>
        </p:nvSpPr>
        <p:spPr>
          <a:xfrm>
            <a:off x="1069848" y="1847088"/>
            <a:ext cx="5212080" cy="4297680"/>
          </a:xfrm>
          <a:prstGeom prst="rect">
            <a:avLst/>
          </a:prstGeom>
          <a:noFill/>
          <a:ln/>
        </p:spPr>
        <p:txBody>
          <a:bodyPr wrap="square" rtlCol="0" anchor="t"/>
          <a:lstStyle/>
          <a:p>
            <a:pPr algn="l" indent="0" marL="0">
              <a:buNone/>
            </a:pPr>
            <a:r>
              <a:rPr lang="en-US" sz="1600" dirty="0">
                <a:solidFill>
                  <a:srgbClr val="FFFFFF"/>
                </a:solidFill>
                <a:latin typeface="Verdana" pitchFamily="34" charset="0"/>
                <a:ea typeface="Verdana" pitchFamily="34" charset="-122"/>
                <a:cs typeface="Verdana" pitchFamily="34" charset="-120"/>
              </a:rPr>
              <a:t>1. Intelligent Summarization</a:t>
            </a:r>
            <a:endParaRPr lang="en-US" sz="1600" dirty="0"/>
          </a:p>
          <a:p>
            <a:pPr algn="l" indent="0" marL="0">
              <a:buNone/>
            </a:pPr>
            <a:r>
              <a:rPr lang="en-US" sz="1600" dirty="0">
                <a:solidFill>
                  <a:srgbClr val="FFFFFF"/>
                </a:solidFill>
                <a:latin typeface="Verdana" pitchFamily="34" charset="0"/>
                <a:ea typeface="Verdana" pitchFamily="34" charset="-122"/>
                <a:cs typeface="Verdana" pitchFamily="34" charset="-120"/>
              </a:rPr>
              <a:t>2. Interactive Engagement</a:t>
            </a:r>
            <a:endParaRPr lang="en-US" sz="1600" dirty="0"/>
          </a:p>
          <a:p>
            <a:pPr algn="l" indent="0" marL="0">
              <a:buNone/>
            </a:pPr>
            <a:r>
              <a:rPr lang="en-US" sz="1600" dirty="0">
                <a:solidFill>
                  <a:srgbClr val="FFFFFF"/>
                </a:solidFill>
                <a:latin typeface="Verdana" pitchFamily="34" charset="0"/>
                <a:ea typeface="Verdana" pitchFamily="34" charset="-122"/>
                <a:cs typeface="Verdana" pitchFamily="34" charset="-120"/>
              </a:rPr>
              <a:t>3. Multilingual Support</a:t>
            </a:r>
            <a:endParaRPr lang="en-US" sz="1600" dirty="0"/>
          </a:p>
          <a:p>
            <a:pPr algn="l" indent="0" marL="0">
              <a:buNone/>
            </a:pPr>
            <a:r>
              <a:rPr lang="en-US" sz="1600" dirty="0">
                <a:solidFill>
                  <a:srgbClr val="FFFFFF"/>
                </a:solidFill>
                <a:latin typeface="Verdana" pitchFamily="34" charset="0"/>
                <a:ea typeface="Verdana" pitchFamily="34" charset="-122"/>
                <a:cs typeface="Verdana" pitchFamily="34" charset="-120"/>
              </a:rPr>
              <a:t>4. Personalized Learning Experiences</a:t>
            </a:r>
            <a:endParaRPr lang="en-US" sz="1600" dirty="0"/>
          </a:p>
        </p:txBody>
      </p:sp>
      <p:sp>
        <p:nvSpPr>
          <p:cNvPr id="6" name="Text 0"/>
          <p:cNvSpPr/>
          <p:nvPr>
            <p:ph idx="102" type="body" hasCustomPrompt="1"/>
          </p:nvPr>
        </p:nvSpPr>
        <p:spPr>
          <a:xfrm>
            <a:off x="6254496" y="557784"/>
            <a:ext cx="5038344" cy="5577840"/>
          </a:xfrm>
          <a:prstGeom prst="rect">
            <a:avLst/>
          </a:prstGeom>
          <a:noFill/>
          <a:ln/>
        </p:spPr>
        <p:txBody>
          <a:bodyPr wrap="square" rtlCol="0" anchor="t"/>
          <a:lstStyle/>
          <a:p>
            <a:pPr algn="l" indent="0" marL="0">
              <a:buNone/>
            </a:pPr>
            <a:r>
              <a:rPr lang="en-US" sz="1600" dirty="0">
                <a:solidFill>
                  <a:srgbClr val="FFFFFF"/>
                </a:solidFill>
                <a:latin typeface="Verdana" pitchFamily="34" charset="0"/>
                <a:ea typeface="Verdana" pitchFamily="34" charset="-122"/>
                <a:cs typeface="Verdana" pitchFamily="34" charset="-120"/>
              </a:rPr>
              <a:t>1. Streamlines information retrieval</a:t>
            </a:r>
            <a:endParaRPr lang="en-US" sz="1600" dirty="0"/>
          </a:p>
          <a:p>
            <a:pPr algn="l" indent="0" marL="0">
              <a:buNone/>
            </a:pPr>
            <a:r>
              <a:rPr lang="en-US" sz="1600" dirty="0">
                <a:solidFill>
                  <a:srgbClr val="FFFFFF"/>
                </a:solidFill>
                <a:latin typeface="Verdana" pitchFamily="34" charset="0"/>
                <a:ea typeface="Verdana" pitchFamily="34" charset="-122"/>
                <a:cs typeface="Verdana" pitchFamily="34" charset="-120"/>
              </a:rPr>
              <a:t>2. Improves knowledge acquisition</a:t>
            </a:r>
            <a:endParaRPr lang="en-US" sz="1600" dirty="0"/>
          </a:p>
          <a:p>
            <a:pPr algn="l" indent="0" marL="0">
              <a:buNone/>
            </a:pPr>
            <a:r>
              <a:rPr lang="en-US" sz="1600" dirty="0">
                <a:solidFill>
                  <a:srgbClr val="FFFFFF"/>
                </a:solidFill>
                <a:latin typeface="Verdana" pitchFamily="34" charset="0"/>
                <a:ea typeface="Verdana" pitchFamily="34" charset="-122"/>
                <a:cs typeface="Verdana" pitchFamily="34" charset="-120"/>
              </a:rPr>
              <a:t>3. Fosters collaboration</a:t>
            </a:r>
            <a:endParaRPr lang="en-US" sz="1600" dirty="0"/>
          </a:p>
          <a:p>
            <a:pPr algn="l" indent="0" marL="0">
              <a:buNone/>
            </a:pPr>
            <a:r>
              <a:rPr lang="en-US" sz="1600" dirty="0">
                <a:solidFill>
                  <a:srgbClr val="FFFFFF"/>
                </a:solidFill>
                <a:latin typeface="Verdana" pitchFamily="34" charset="0"/>
                <a:ea typeface="Verdana" pitchFamily="34" charset="-122"/>
                <a:cs typeface="Verdana" pitchFamily="34" charset="-120"/>
              </a:rPr>
              <a:t>4. Enhances learning environments</a:t>
            </a:r>
            <a:endParaRPr lang="en-US"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ph idx="100" type="title" hasCustomPrompt="1"/>
          </p:nvPr>
        </p:nvSpPr>
        <p:spPr>
          <a:xfrm>
            <a:off x="914400" y="438912"/>
            <a:ext cx="10360152" cy="1097280"/>
          </a:xfrm>
          <a:prstGeom prst="rect">
            <a:avLst/>
          </a:prstGeom>
          <a:noFill/>
          <a:ln/>
        </p:spPr>
        <p:txBody>
          <a:bodyPr wrap="square" rtlCol="0" anchor="ctr"/>
          <a:lstStyle/>
          <a:p>
            <a:pPr algn="ctr" indent="0" marL="0">
              <a:buNone/>
            </a:pPr>
            <a:r>
              <a:rPr lang="en-US" sz="3600" b="1" dirty="0">
                <a:solidFill>
                  <a:srgbClr val="FFFFFF"/>
                </a:solidFill>
                <a:latin typeface="Verdana" pitchFamily="34" charset="0"/>
                <a:ea typeface="Verdana" pitchFamily="34" charset="-122"/>
                <a:cs typeface="Verdana" pitchFamily="34" charset="-120"/>
              </a:rPr>
              <a:t>Core Functionalities</a:t>
            </a:r>
            <a:endParaRPr lang="en-US" sz="3600" dirty="0"/>
          </a:p>
        </p:txBody>
      </p:sp>
      <p:sp>
        <p:nvSpPr>
          <p:cNvPr id="3" name="Text 0"/>
          <p:cNvSpPr/>
          <p:nvPr>
            <p:ph idx="101" type="body" hasCustomPrompt="1"/>
          </p:nvPr>
        </p:nvSpPr>
        <p:spPr>
          <a:xfrm>
            <a:off x="658368" y="1581912"/>
            <a:ext cx="5029200" cy="914400"/>
          </a:xfrm>
          <a:prstGeom prst="rect">
            <a:avLst/>
          </a:prstGeom>
          <a:noFill/>
          <a:ln/>
        </p:spPr>
        <p:txBody>
          <a:bodyPr wrap="square" rtlCol="0" anchor="ctr"/>
          <a:lstStyle/>
          <a:p>
            <a:pPr algn="ctr" indent="0" marL="0">
              <a:buNone/>
            </a:pPr>
            <a:r>
              <a:rPr lang="en-US" sz="2400" b="1" dirty="0">
                <a:solidFill>
                  <a:srgbClr val="FFFFFF"/>
                </a:solidFill>
                <a:latin typeface="Verdana" pitchFamily="34" charset="0"/>
                <a:ea typeface="Verdana" pitchFamily="34" charset="-122"/>
                <a:cs typeface="Verdana" pitchFamily="34" charset="-120"/>
              </a:rPr>
              <a:t>Core Functionalities</a:t>
            </a:r>
            <a:endParaRPr lang="en-US" sz="2400" dirty="0"/>
          </a:p>
        </p:txBody>
      </p:sp>
      <p:sp>
        <p:nvSpPr>
          <p:cNvPr id="4" name="Text 0"/>
          <p:cNvSpPr/>
          <p:nvPr>
            <p:ph idx="102" type="body" hasCustomPrompt="1"/>
          </p:nvPr>
        </p:nvSpPr>
        <p:spPr>
          <a:xfrm>
            <a:off x="6583680" y="1581912"/>
            <a:ext cx="5029200" cy="914400"/>
          </a:xfrm>
          <a:prstGeom prst="rect">
            <a:avLst/>
          </a:prstGeom>
          <a:noFill/>
          <a:ln/>
        </p:spPr>
        <p:txBody>
          <a:bodyPr wrap="square" rtlCol="0" anchor="ctr"/>
          <a:lstStyle/>
          <a:p>
            <a:pPr algn="ctr" indent="0" marL="0">
              <a:buNone/>
            </a:pPr>
            <a:r>
              <a:rPr lang="en-US" sz="2400" b="1" dirty="0">
                <a:solidFill>
                  <a:srgbClr val="FFFFFF"/>
                </a:solidFill>
                <a:latin typeface="Verdana" pitchFamily="34" charset="0"/>
                <a:ea typeface="Verdana" pitchFamily="34" charset="-122"/>
                <a:cs typeface="Verdana" pitchFamily="34" charset="-120"/>
              </a:rPr>
              <a:t>Benefits</a:t>
            </a:r>
            <a:endParaRPr lang="en-US" sz="2400" dirty="0"/>
          </a:p>
        </p:txBody>
      </p:sp>
      <p:sp>
        <p:nvSpPr>
          <p:cNvPr id="5" name="Shape 3"/>
          <p:cNvSpPr/>
          <p:nvPr/>
        </p:nvSpPr>
        <p:spPr>
          <a:xfrm>
            <a:off x="4764024" y="1581912"/>
            <a:ext cx="2660904" cy="0"/>
          </a:xfrm>
          <a:prstGeom prst="line">
            <a:avLst/>
          </a:prstGeom>
          <a:solidFill>
            <a:srgbClr val="FFFFFF"/>
          </a:solidFill>
          <a:ln w="12700">
            <a:solidFill>
              <a:srgbClr val="FFFFFF"/>
            </a:solidFill>
            <a:prstDash val="solid"/>
          </a:ln>
        </p:spPr>
      </p:sp>
      <p:sp>
        <p:nvSpPr>
          <p:cNvPr id="6" name="Shape 4"/>
          <p:cNvSpPr/>
          <p:nvPr/>
        </p:nvSpPr>
        <p:spPr>
          <a:xfrm>
            <a:off x="6099048" y="2496312"/>
            <a:ext cx="0" cy="3648456"/>
          </a:xfrm>
          <a:prstGeom prst="line">
            <a:avLst/>
          </a:prstGeom>
          <a:solidFill>
            <a:srgbClr val="FFFFFF"/>
          </a:solidFill>
          <a:ln w="12700">
            <a:solidFill>
              <a:srgbClr val="FFFFFF"/>
            </a:solidFill>
            <a:prstDash val="solid"/>
          </a:ln>
        </p:spPr>
      </p:sp>
      <p:sp>
        <p:nvSpPr>
          <p:cNvPr id="7" name="Text 1"/>
          <p:cNvSpPr/>
          <p:nvPr>
            <p:ph idx="106" type="body" hasCustomPrompt="1"/>
          </p:nvPr>
        </p:nvSpPr>
        <p:spPr>
          <a:xfrm>
            <a:off x="457200" y="6446520"/>
            <a:ext cx="640080" cy="365760"/>
          </a:xfrm>
          <a:prstGeom prst="rect">
            <a:avLst/>
          </a:prstGeom>
          <a:noFill/>
          <a:ln/>
        </p:spPr>
        <p:txBody>
          <a:bodyPr wrap="square" rtlCol="0" anchor="ctr"/>
          <a:lstStyle/>
          <a:p>
            <a:pPr algn="ctr" indent="0" marL="0">
              <a:buNone/>
            </a:pPr>
            <a:r>
              <a:rPr lang="en-US" sz="1200" dirty="0">
                <a:solidFill>
                  <a:srgbClr val="FFFFFF"/>
                </a:solidFill>
                <a:latin typeface="Verdana" pitchFamily="34" charset="0"/>
                <a:ea typeface="Verdana" pitchFamily="34" charset="-122"/>
                <a:cs typeface="Verdana" pitchFamily="34" charset="-120"/>
              </a:rPr>
              <a:t>6</a:t>
            </a:r>
            <a:endParaRPr lang="en-US" sz="1200" dirty="0"/>
          </a:p>
        </p:txBody>
      </p:sp>
      <p:sp>
        <p:nvSpPr>
          <p:cNvPr id="8" name="Text 0"/>
          <p:cNvSpPr/>
          <p:nvPr>
            <p:ph idx="103" type="body" hasCustomPrompt="1"/>
          </p:nvPr>
        </p:nvSpPr>
        <p:spPr>
          <a:xfrm>
            <a:off x="731520" y="2633472"/>
            <a:ext cx="5358384" cy="3310128"/>
          </a:xfrm>
          <a:prstGeom prst="rect">
            <a:avLst/>
          </a:prstGeom>
          <a:noFill/>
          <a:ln/>
        </p:spPr>
        <p:txBody>
          <a:bodyPr wrap="square" rtlCol="0" anchor="t"/>
          <a:lstStyle/>
          <a:p>
            <a:pPr algn="l" indent="0" marL="0">
              <a:buNone/>
            </a:pPr>
            <a:r>
              <a:rPr lang="en-US" sz="1800" dirty="0">
                <a:solidFill>
                  <a:srgbClr val="FFFFFF"/>
                </a:solidFill>
                <a:latin typeface="Verdana" pitchFamily="34" charset="0"/>
                <a:ea typeface="Verdana" pitchFamily="34" charset="-122"/>
                <a:cs typeface="Verdana" pitchFamily="34" charset="-120"/>
              </a:rPr>
              <a:t>1. Intelligent Summarization</a:t>
            </a:r>
            <a:endParaRPr lang="en-US" sz="1800" dirty="0"/>
          </a:p>
          <a:p>
            <a:pPr algn="l" indent="0" marL="0">
              <a:buNone/>
            </a:pPr>
            <a:r>
              <a:rPr lang="en-US" sz="1800" dirty="0">
                <a:solidFill>
                  <a:srgbClr val="FFFFFF"/>
                </a:solidFill>
                <a:latin typeface="Verdana" pitchFamily="34" charset="0"/>
                <a:ea typeface="Verdana" pitchFamily="34" charset="-122"/>
                <a:cs typeface="Verdana" pitchFamily="34" charset="-120"/>
              </a:rPr>
              <a:t>2. Interactive Engagement</a:t>
            </a:r>
            <a:endParaRPr lang="en-US" sz="1800" dirty="0"/>
          </a:p>
          <a:p>
            <a:pPr algn="l" indent="0" marL="0">
              <a:buNone/>
            </a:pPr>
            <a:r>
              <a:rPr lang="en-US" sz="1800" dirty="0">
                <a:solidFill>
                  <a:srgbClr val="FFFFFF"/>
                </a:solidFill>
                <a:latin typeface="Verdana" pitchFamily="34" charset="0"/>
                <a:ea typeface="Verdana" pitchFamily="34" charset="-122"/>
                <a:cs typeface="Verdana" pitchFamily="34" charset="-120"/>
              </a:rPr>
              <a:t>3. Multilingual Support</a:t>
            </a:r>
            <a:endParaRPr lang="en-US" sz="1800" dirty="0"/>
          </a:p>
          <a:p>
            <a:pPr algn="l" indent="0" marL="0">
              <a:buNone/>
            </a:pPr>
            <a:r>
              <a:rPr lang="en-US" sz="1800" dirty="0">
                <a:solidFill>
                  <a:srgbClr val="FFFFFF"/>
                </a:solidFill>
                <a:latin typeface="Verdana" pitchFamily="34" charset="0"/>
                <a:ea typeface="Verdana" pitchFamily="34" charset="-122"/>
                <a:cs typeface="Verdana" pitchFamily="34" charset="-120"/>
              </a:rPr>
              <a:t>4. Personalized Learning Experiences</a:t>
            </a:r>
            <a:endParaRPr lang="en-US" sz="1800" dirty="0"/>
          </a:p>
        </p:txBody>
      </p:sp>
      <p:sp>
        <p:nvSpPr>
          <p:cNvPr id="9" name="Text 0"/>
          <p:cNvSpPr/>
          <p:nvPr>
            <p:ph idx="104" type="body" hasCustomPrompt="1"/>
          </p:nvPr>
        </p:nvSpPr>
        <p:spPr>
          <a:xfrm>
            <a:off x="6245352" y="2624328"/>
            <a:ext cx="5358384" cy="3310128"/>
          </a:xfrm>
          <a:prstGeom prst="rect">
            <a:avLst/>
          </a:prstGeom>
          <a:noFill/>
          <a:ln/>
        </p:spPr>
        <p:txBody>
          <a:bodyPr wrap="square" rtlCol="0" anchor="t"/>
          <a:lstStyle/>
          <a:p>
            <a:pPr algn="l" indent="0" marL="0">
              <a:buNone/>
            </a:pPr>
            <a:r>
              <a:rPr lang="en-US" sz="1800" dirty="0">
                <a:solidFill>
                  <a:srgbClr val="FFFFFF"/>
                </a:solidFill>
                <a:latin typeface="Verdana" pitchFamily="34" charset="0"/>
                <a:ea typeface="Verdana" pitchFamily="34" charset="-122"/>
                <a:cs typeface="Verdana" pitchFamily="34" charset="-120"/>
              </a:rPr>
              <a:t>1. Streamlines information retrieval</a:t>
            </a:r>
            <a:endParaRPr lang="en-US" sz="1800" dirty="0"/>
          </a:p>
          <a:p>
            <a:pPr algn="l" indent="0" marL="0">
              <a:buNone/>
            </a:pPr>
            <a:r>
              <a:rPr lang="en-US" sz="1800" dirty="0">
                <a:solidFill>
                  <a:srgbClr val="FFFFFF"/>
                </a:solidFill>
                <a:latin typeface="Verdana" pitchFamily="34" charset="0"/>
                <a:ea typeface="Verdana" pitchFamily="34" charset="-122"/>
                <a:cs typeface="Verdana" pitchFamily="34" charset="-120"/>
              </a:rPr>
              <a:t>2. Improves knowledge acquisition</a:t>
            </a:r>
            <a:endParaRPr lang="en-US" sz="1800" dirty="0"/>
          </a:p>
          <a:p>
            <a:pPr algn="l" indent="0" marL="0">
              <a:buNone/>
            </a:pPr>
            <a:r>
              <a:rPr lang="en-US" sz="1800" dirty="0">
                <a:solidFill>
                  <a:srgbClr val="FFFFFF"/>
                </a:solidFill>
                <a:latin typeface="Verdana" pitchFamily="34" charset="0"/>
                <a:ea typeface="Verdana" pitchFamily="34" charset="-122"/>
                <a:cs typeface="Verdana" pitchFamily="34" charset="-120"/>
              </a:rPr>
              <a:t>3. Fosters collaboration</a:t>
            </a:r>
            <a:endParaRPr lang="en-US" sz="1800" dirty="0"/>
          </a:p>
          <a:p>
            <a:pPr algn="l" indent="0" marL="0">
              <a:buNone/>
            </a:pPr>
            <a:r>
              <a:rPr lang="en-US" sz="1800" dirty="0">
                <a:solidFill>
                  <a:srgbClr val="FFFFFF"/>
                </a:solidFill>
                <a:latin typeface="Verdana" pitchFamily="34" charset="0"/>
                <a:ea typeface="Verdana" pitchFamily="34" charset="-122"/>
                <a:cs typeface="Verdana" pitchFamily="34" charset="-120"/>
              </a:rPr>
              <a:t>4. Enhances learning environments</a:t>
            </a:r>
            <a:endParaRPr lang="en-US"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ph idx="100" type="title" hasCustomPrompt="1"/>
          </p:nvPr>
        </p:nvSpPr>
        <p:spPr>
          <a:xfrm>
            <a:off x="914400" y="356616"/>
            <a:ext cx="10360152" cy="1078992"/>
          </a:xfrm>
          <a:prstGeom prst="rect">
            <a:avLst/>
          </a:prstGeom>
          <a:noFill/>
          <a:ln/>
        </p:spPr>
        <p:txBody>
          <a:bodyPr wrap="square" rtlCol="0" anchor="ctr"/>
          <a:lstStyle/>
          <a:p>
            <a:pPr algn="ctr" indent="0" marL="0">
              <a:buNone/>
            </a:pPr>
            <a:r>
              <a:rPr lang="en-US" sz="3600" b="1" dirty="0">
                <a:solidFill>
                  <a:srgbClr val="FFFFFF"/>
                </a:solidFill>
                <a:latin typeface="Verdana" pitchFamily="34" charset="0"/>
                <a:ea typeface="Verdana" pitchFamily="34" charset="-122"/>
                <a:cs typeface="Verdana" pitchFamily="34" charset="-120"/>
              </a:rPr>
              <a:t>This is my First ai team</a:t>
            </a:r>
            <a:endParaRPr lang="en-US" sz="3600" dirty="0"/>
          </a:p>
        </p:txBody>
      </p:sp>
      <p:sp>
        <p:nvSpPr>
          <p:cNvPr id="3" name="Text 0"/>
          <p:cNvSpPr/>
          <p:nvPr>
            <p:ph idx="101" type="body" hasCustomPrompt="1"/>
          </p:nvPr>
        </p:nvSpPr>
        <p:spPr>
          <a:xfrm>
            <a:off x="548640" y="5394960"/>
            <a:ext cx="2916936" cy="914400"/>
          </a:xfrm>
          <a:prstGeom prst="rect">
            <a:avLst/>
          </a:prstGeom>
          <a:noFill/>
          <a:ln/>
        </p:spPr>
        <p:txBody>
          <a:bodyPr wrap="square" rtlCol="0" anchor="ctr"/>
          <a:lstStyle/>
          <a:p>
            <a:pPr algn="ctr" indent="0" marL="0">
              <a:buNone/>
            </a:pPr>
            <a:r>
              <a:rPr lang="en-US" sz="2000" dirty="0">
                <a:solidFill>
                  <a:srgbClr val="FFFFFF"/>
                </a:solidFill>
                <a:latin typeface="Verdana" pitchFamily="34" charset="0"/>
                <a:ea typeface="Verdana" pitchFamily="34" charset="-122"/>
                <a:cs typeface="Verdana" pitchFamily="34" charset="-120"/>
              </a:rPr>
              <a:t>Sourav Sharma</a:t>
            </a:r>
            <a:endParaRPr lang="en-US" sz="2000" dirty="0"/>
          </a:p>
        </p:txBody>
      </p:sp>
      <p:sp>
        <p:nvSpPr>
          <p:cNvPr id="4" name="Text 0"/>
          <p:cNvSpPr/>
          <p:nvPr>
            <p:ph idx="103" type="body" hasCustomPrompt="1"/>
          </p:nvPr>
        </p:nvSpPr>
        <p:spPr>
          <a:xfrm>
            <a:off x="4590288" y="4636008"/>
            <a:ext cx="2916936" cy="914400"/>
          </a:xfrm>
          <a:prstGeom prst="rect">
            <a:avLst/>
          </a:prstGeom>
          <a:noFill/>
          <a:ln/>
        </p:spPr>
        <p:txBody>
          <a:bodyPr wrap="square" rtlCol="0" anchor="ctr"/>
          <a:lstStyle/>
          <a:p>
            <a:pPr algn="ctr" indent="0" marL="0">
              <a:buNone/>
            </a:pPr>
            <a:r>
              <a:rPr lang="en-US" sz="2000" dirty="0">
                <a:solidFill>
                  <a:srgbClr val="FFFFFF"/>
                </a:solidFill>
                <a:latin typeface="Verdana" pitchFamily="34" charset="0"/>
                <a:ea typeface="Verdana" pitchFamily="34" charset="-122"/>
                <a:cs typeface="Verdana" pitchFamily="34" charset="-120"/>
              </a:rPr>
              <a:t>Sourav Sharma</a:t>
            </a:r>
            <a:endParaRPr lang="en-US" sz="2000" dirty="0"/>
          </a:p>
        </p:txBody>
      </p:sp>
      <p:sp>
        <p:nvSpPr>
          <p:cNvPr id="5" name="Text 0"/>
          <p:cNvSpPr/>
          <p:nvPr>
            <p:ph idx="105" type="body" hasCustomPrompt="1"/>
          </p:nvPr>
        </p:nvSpPr>
        <p:spPr>
          <a:xfrm>
            <a:off x="8631936" y="5458968"/>
            <a:ext cx="2916936" cy="914400"/>
          </a:xfrm>
          <a:prstGeom prst="rect">
            <a:avLst/>
          </a:prstGeom>
          <a:noFill/>
          <a:ln/>
        </p:spPr>
        <p:txBody>
          <a:bodyPr wrap="square" rtlCol="0" anchor="ctr"/>
          <a:lstStyle/>
          <a:p>
            <a:pPr algn="ctr" indent="0" marL="0">
              <a:buNone/>
            </a:pPr>
            <a:r>
              <a:rPr lang="en-US" sz="2000" dirty="0">
                <a:solidFill>
                  <a:srgbClr val="FFFFFF"/>
                </a:solidFill>
                <a:latin typeface="Verdana" pitchFamily="34" charset="0"/>
                <a:ea typeface="Verdana" pitchFamily="34" charset="-122"/>
                <a:cs typeface="Verdana" pitchFamily="34" charset="-120"/>
              </a:rPr>
              <a:t>Sourav Sharma</a:t>
            </a:r>
            <a:endParaRPr lang="en-US" sz="2000" dirty="0"/>
          </a:p>
        </p:txBody>
      </p:sp>
      <p:sp>
        <p:nvSpPr>
          <p:cNvPr id="6" name="Shape 4"/>
          <p:cNvSpPr/>
          <p:nvPr/>
        </p:nvSpPr>
        <p:spPr>
          <a:xfrm>
            <a:off x="548640" y="2386584"/>
            <a:ext cx="2916936" cy="2916936"/>
          </a:xfrm>
          <a:prstGeom prst="rect">
            <a:avLst/>
          </a:prstGeom>
          <a:solidFill>
            <a:srgbClr val="1E1C1D"/>
          </a:solidFill>
          <a:ln/>
          <a:effectLst>
            <a:outerShdw sx="100000" sy="100000" kx="0" ky="0" algn="bl" rotWithShape="0" blurRad="228600" dist="25400" dir="2700000">
              <a:srgbClr val="1e1c1d">
                <a:alpha val="50000"/>
              </a:srgbClr>
            </a:outerShdw>
          </a:effectLst>
        </p:spPr>
      </p:sp>
      <p:sp>
        <p:nvSpPr>
          <p:cNvPr id="7" name="Shape 5"/>
          <p:cNvSpPr/>
          <p:nvPr/>
        </p:nvSpPr>
        <p:spPr>
          <a:xfrm>
            <a:off x="4636008" y="1517904"/>
            <a:ext cx="2916936" cy="2916936"/>
          </a:xfrm>
          <a:prstGeom prst="rect">
            <a:avLst/>
          </a:prstGeom>
          <a:solidFill>
            <a:srgbClr val="1E1C1D"/>
          </a:solidFill>
          <a:ln/>
          <a:effectLst>
            <a:outerShdw sx="100000" sy="100000" kx="0" ky="0" algn="bl" rotWithShape="0" blurRad="228600" dist="25400" dir="2700000">
              <a:srgbClr val="1e1c1d">
                <a:alpha val="50000"/>
              </a:srgbClr>
            </a:outerShdw>
          </a:effectLst>
        </p:spPr>
      </p:sp>
      <p:sp>
        <p:nvSpPr>
          <p:cNvPr id="8" name="Shape 6"/>
          <p:cNvSpPr/>
          <p:nvPr/>
        </p:nvSpPr>
        <p:spPr>
          <a:xfrm>
            <a:off x="8631936" y="2414016"/>
            <a:ext cx="2916936" cy="2916936"/>
          </a:xfrm>
          <a:prstGeom prst="rect">
            <a:avLst/>
          </a:prstGeom>
          <a:solidFill>
            <a:srgbClr val="1E1C1D"/>
          </a:solidFill>
          <a:ln/>
          <a:effectLst>
            <a:outerShdw sx="100000" sy="100000" kx="0" ky="0" algn="bl" rotWithShape="0" blurRad="228600" dist="25400" dir="2700000">
              <a:srgbClr val="1e1c1d">
                <a:alpha val="50000"/>
              </a:srgbClr>
            </a:outerShdw>
          </a:effectLst>
        </p:spPr>
      </p:sp>
      <p:pic>
        <p:nvPicPr>
          <p:cNvPr id="9" name="Image 0" descr="preencoded.png">    </p:cNvPr>
          <p:cNvPicPr>
            <a:picLocks noChangeAspect="1"/>
          </p:cNvPicPr>
          <p:nvPr>
            <p:ph idx="102" hasCustomPrompt="1"/>
          </p:nvPr>
        </p:nvPicPr>
        <p:blipFill>
          <a:blip r:embed="rId2"/>
          <a:stretch>
            <a:fillRect/>
          </a:stretch>
        </p:blipFill>
        <p:spPr>
          <a:xfrm>
            <a:off x="548640" y="2386584"/>
            <a:ext cx="3319272" cy="3319272"/>
          </a:xfrm>
          <a:prstGeom prst="rect">
            <a:avLst/>
          </a:prstGeom>
        </p:spPr>
      </p:pic>
      <p:pic>
        <p:nvPicPr>
          <p:cNvPr id="10" name="Image 1" descr="preencoded.png">    </p:cNvPr>
          <p:cNvPicPr>
            <a:picLocks noChangeAspect="1"/>
          </p:cNvPicPr>
          <p:nvPr>
            <p:ph idx="104" hasCustomPrompt="1"/>
          </p:nvPr>
        </p:nvPicPr>
        <p:blipFill>
          <a:blip r:embed="rId3"/>
          <a:stretch>
            <a:fillRect/>
          </a:stretch>
        </p:blipFill>
        <p:spPr>
          <a:xfrm>
            <a:off x="4636008" y="1517904"/>
            <a:ext cx="3319272" cy="3319272"/>
          </a:xfrm>
          <a:prstGeom prst="rect">
            <a:avLst/>
          </a:prstGeom>
        </p:spPr>
      </p:pic>
      <p:pic>
        <p:nvPicPr>
          <p:cNvPr id="11" name="Image 2" descr="preencoded.png">    </p:cNvPr>
          <p:cNvPicPr>
            <a:picLocks noChangeAspect="1"/>
          </p:cNvPicPr>
          <p:nvPr>
            <p:ph idx="106" hasCustomPrompt="1"/>
          </p:nvPr>
        </p:nvPicPr>
        <p:blipFill>
          <a:blip r:embed="rId4"/>
          <a:stretch>
            <a:fillRect/>
          </a:stretch>
        </p:blipFill>
        <p:spPr>
          <a:xfrm>
            <a:off x="8631936" y="2414016"/>
            <a:ext cx="3319272" cy="3291840"/>
          </a:xfrm>
          <a:prstGeom prst="rect">
            <a:avLst/>
          </a:prstGeom>
        </p:spPr>
      </p:pic>
      <p:sp>
        <p:nvSpPr>
          <p:cNvPr id="12" name="Text 1"/>
          <p:cNvSpPr/>
          <p:nvPr>
            <p:ph idx="108" type="body" hasCustomPrompt="1"/>
          </p:nvPr>
        </p:nvSpPr>
        <p:spPr>
          <a:xfrm>
            <a:off x="457200" y="6446520"/>
            <a:ext cx="640080" cy="365760"/>
          </a:xfrm>
          <a:prstGeom prst="rect">
            <a:avLst/>
          </a:prstGeom>
          <a:noFill/>
          <a:ln/>
        </p:spPr>
        <p:txBody>
          <a:bodyPr wrap="square" rtlCol="0" anchor="ctr"/>
          <a:lstStyle/>
          <a:p>
            <a:pPr algn="ctr" indent="0" marL="0">
              <a:buNone/>
            </a:pPr>
            <a:r>
              <a:rPr lang="en-US" sz="1200" dirty="0">
                <a:solidFill>
                  <a:srgbClr val="FFFFFF"/>
                </a:solidFill>
                <a:latin typeface="Verdana" pitchFamily="34" charset="0"/>
                <a:ea typeface="Verdana" pitchFamily="34" charset="-122"/>
                <a:cs typeface="Verdana" pitchFamily="34" charset="-120"/>
              </a:rPr>
              <a:t>7</a:t>
            </a:r>
            <a:endParaRPr lang="en-US"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ph idx="100" type="title" hasCustomPrompt="1"/>
          </p:nvPr>
        </p:nvSpPr>
        <p:spPr>
          <a:xfrm>
            <a:off x="6400800" y="585216"/>
            <a:ext cx="5486400" cy="1371600"/>
          </a:xfrm>
          <a:prstGeom prst="rect">
            <a:avLst/>
          </a:prstGeom>
          <a:noFill/>
          <a:ln/>
        </p:spPr>
        <p:txBody>
          <a:bodyPr wrap="square" rtlCol="0" anchor="ctr"/>
          <a:lstStyle/>
          <a:p>
            <a:pPr algn="l" indent="0" marL="0">
              <a:buNone/>
            </a:pPr>
            <a:r>
              <a:rPr lang="en-US" sz="2800" b="1" dirty="0">
                <a:solidFill>
                  <a:srgbClr val="B0F7F4"/>
                </a:solidFill>
                <a:latin typeface="Verdana" pitchFamily="34" charset="0"/>
                <a:ea typeface="Verdana" pitchFamily="34" charset="-122"/>
                <a:cs typeface="Verdana" pitchFamily="34" charset="-120"/>
              </a:rPr>
              <a:t>Intelligent Summarization</a:t>
            </a:r>
            <a:endParaRPr lang="en-US" sz="2800" dirty="0"/>
          </a:p>
        </p:txBody>
      </p:sp>
      <p:sp>
        <p:nvSpPr>
          <p:cNvPr id="3" name="Shape 1"/>
          <p:cNvSpPr/>
          <p:nvPr/>
        </p:nvSpPr>
        <p:spPr>
          <a:xfrm>
            <a:off x="5943600" y="813816"/>
            <a:ext cx="0" cy="5257800"/>
          </a:xfrm>
          <a:prstGeom prst="line">
            <a:avLst/>
          </a:prstGeom>
          <a:solidFill>
            <a:srgbClr val="B0F7F4"/>
          </a:solidFill>
          <a:ln w="12700">
            <a:solidFill>
              <a:srgbClr val="B0F7F4"/>
            </a:solidFill>
            <a:prstDash val="solid"/>
          </a:ln>
        </p:spPr>
      </p:sp>
      <p:sp>
        <p:nvSpPr>
          <p:cNvPr id="4" name="Text 0"/>
          <p:cNvSpPr/>
          <p:nvPr>
            <p:ph idx="101" type="body" hasCustomPrompt="1"/>
          </p:nvPr>
        </p:nvSpPr>
        <p:spPr>
          <a:xfrm>
            <a:off x="758952" y="585216"/>
            <a:ext cx="5029200" cy="5486400"/>
          </a:xfrm>
          <a:prstGeom prst="rect">
            <a:avLst/>
          </a:prstGeom>
          <a:noFill/>
          <a:ln/>
        </p:spPr>
        <p:txBody>
          <a:bodyPr wrap="square" rtlCol="0" anchor="ctr"/>
          <a:lstStyle/>
          <a:p>
            <a:pPr algn="l" indent="0" marL="0">
              <a:buNone/>
            </a:pPr>
            <a:r>
              <a:rPr lang="en-US" sz="1800" dirty="0">
                <a:solidFill>
                  <a:srgbClr val="B0F7F4"/>
                </a:solidFill>
                <a:latin typeface="Verdana" pitchFamily="34" charset="0"/>
                <a:ea typeface="Verdana" pitchFamily="34" charset="-122"/>
                <a:cs typeface="Verdana" pitchFamily="34" charset="-120"/>
              </a:rPr>
              <a:t>1. AI Flavoured's summarization engine condenses complex documents into concise summaries. 
2. This feature helps users quickly grasp the essence of lengthy texts. 
</a:t>
            </a:r>
            <a:endParaRPr lang="en-US" sz="1800" dirty="0"/>
          </a:p>
        </p:txBody>
      </p:sp>
      <p:sp>
        <p:nvSpPr>
          <p:cNvPr id="5" name="Text 0"/>
          <p:cNvSpPr/>
          <p:nvPr>
            <p:ph idx="102" type="body" hasCustomPrompt="1"/>
          </p:nvPr>
        </p:nvSpPr>
        <p:spPr>
          <a:xfrm>
            <a:off x="6400800" y="1956816"/>
            <a:ext cx="5486400" cy="4114800"/>
          </a:xfrm>
          <a:prstGeom prst="rect">
            <a:avLst/>
          </a:prstGeom>
          <a:noFill/>
          <a:ln/>
        </p:spPr>
        <p:txBody>
          <a:bodyPr wrap="square" rtlCol="0" anchor="t"/>
          <a:lstStyle/>
          <a:p>
            <a:pPr algn="l" indent="0" marL="0">
              <a:buNone/>
            </a:pPr>
            <a:r>
              <a:rPr lang="en-US" sz="1600" dirty="0">
                <a:solidFill>
                  <a:srgbClr val="B0F7F4"/>
                </a:solidFill>
                <a:latin typeface="Verdana" pitchFamily="34" charset="0"/>
                <a:ea typeface="Verdana" pitchFamily="34" charset="-122"/>
                <a:cs typeface="Verdana" pitchFamily="34" charset="-120"/>
              </a:rPr>
              <a:t>Efficiently extract key insights from vast amounts of information.</a:t>
            </a:r>
            <a:endParaRPr lang="en-US" sz="1600" dirty="0"/>
          </a:p>
        </p:txBody>
      </p:sp>
      <p:sp>
        <p:nvSpPr>
          <p:cNvPr id="6" name="Text 1"/>
          <p:cNvSpPr/>
          <p:nvPr>
            <p:ph idx="104" type="body" hasCustomPrompt="1"/>
          </p:nvPr>
        </p:nvSpPr>
        <p:spPr>
          <a:xfrm>
            <a:off x="457200" y="6446520"/>
            <a:ext cx="640080" cy="365760"/>
          </a:xfrm>
          <a:prstGeom prst="rect">
            <a:avLst/>
          </a:prstGeom>
          <a:noFill/>
          <a:ln/>
        </p:spPr>
        <p:txBody>
          <a:bodyPr wrap="square" rtlCol="0" anchor="ctr"/>
          <a:lstStyle/>
          <a:p>
            <a:pPr algn="ctr" indent="0" marL="0">
              <a:buNone/>
            </a:pPr>
            <a:r>
              <a:rPr lang="en-US" sz="1200" dirty="0">
                <a:solidFill>
                  <a:srgbClr val="B0F7F4"/>
                </a:solidFill>
                <a:latin typeface="Verdana" pitchFamily="34" charset="0"/>
                <a:ea typeface="Verdana" pitchFamily="34" charset="-122"/>
                <a:cs typeface="Verdana" pitchFamily="34" charset="-120"/>
              </a:rPr>
              <a:t>8</a:t>
            </a:r>
            <a:endParaRPr lang="en-US" sz="1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ph idx="100" type="title" hasCustomPrompt="1"/>
          </p:nvPr>
        </p:nvSpPr>
        <p:spPr>
          <a:xfrm>
            <a:off x="6400800" y="585216"/>
            <a:ext cx="5486400" cy="1371600"/>
          </a:xfrm>
          <a:prstGeom prst="rect">
            <a:avLst/>
          </a:prstGeom>
          <a:noFill/>
          <a:ln/>
        </p:spPr>
        <p:txBody>
          <a:bodyPr wrap="square" rtlCol="0" anchor="ctr"/>
          <a:lstStyle/>
          <a:p>
            <a:pPr algn="l" indent="0" marL="0">
              <a:buNone/>
            </a:pPr>
            <a:r>
              <a:rPr lang="en-US" sz="2800" b="1" dirty="0">
                <a:solidFill>
                  <a:srgbClr val="B0F7F4"/>
                </a:solidFill>
                <a:latin typeface="Verdana" pitchFamily="34" charset="0"/>
                <a:ea typeface="Verdana" pitchFamily="34" charset="-122"/>
                <a:cs typeface="Verdana" pitchFamily="34" charset="-120"/>
              </a:rPr>
              <a:t>Interactive Engagement</a:t>
            </a:r>
            <a:endParaRPr lang="en-US" sz="2800" dirty="0"/>
          </a:p>
        </p:txBody>
      </p:sp>
      <p:sp>
        <p:nvSpPr>
          <p:cNvPr id="3" name="Shape 1"/>
          <p:cNvSpPr/>
          <p:nvPr/>
        </p:nvSpPr>
        <p:spPr>
          <a:xfrm>
            <a:off x="5943600" y="813816"/>
            <a:ext cx="0" cy="5257800"/>
          </a:xfrm>
          <a:prstGeom prst="line">
            <a:avLst/>
          </a:prstGeom>
          <a:solidFill>
            <a:srgbClr val="B0F7F4"/>
          </a:solidFill>
          <a:ln w="12700">
            <a:solidFill>
              <a:srgbClr val="B0F7F4"/>
            </a:solidFill>
            <a:prstDash val="solid"/>
          </a:ln>
        </p:spPr>
      </p:sp>
      <p:sp>
        <p:nvSpPr>
          <p:cNvPr id="4" name="Text 0"/>
          <p:cNvSpPr/>
          <p:nvPr>
            <p:ph idx="101" type="body" hasCustomPrompt="1"/>
          </p:nvPr>
        </p:nvSpPr>
        <p:spPr>
          <a:xfrm>
            <a:off x="758952" y="585216"/>
            <a:ext cx="5029200" cy="5486400"/>
          </a:xfrm>
          <a:prstGeom prst="rect">
            <a:avLst/>
          </a:prstGeom>
          <a:noFill/>
          <a:ln/>
        </p:spPr>
        <p:txBody>
          <a:bodyPr wrap="square" rtlCol="0" anchor="ctr"/>
          <a:lstStyle/>
          <a:p>
            <a:pPr algn="l" indent="0" marL="0">
              <a:buNone/>
            </a:pPr>
            <a:r>
              <a:rPr lang="en-US" sz="1800" dirty="0">
                <a:solidFill>
                  <a:srgbClr val="B0F7F4"/>
                </a:solidFill>
                <a:latin typeface="Verdana" pitchFamily="34" charset="0"/>
                <a:ea typeface="Verdana" pitchFamily="34" charset="-122"/>
                <a:cs typeface="Verdana" pitchFamily="34" charset="-120"/>
              </a:rPr>
              <a:t>1. The platform offers interactive communication features to enhance user engagement. 
2. Users can interact with the content, ask questions, and receive instant feedback. 
</a:t>
            </a:r>
            <a:endParaRPr lang="en-US" sz="1800" dirty="0"/>
          </a:p>
        </p:txBody>
      </p:sp>
      <p:sp>
        <p:nvSpPr>
          <p:cNvPr id="5" name="Text 0"/>
          <p:cNvSpPr/>
          <p:nvPr>
            <p:ph idx="102" type="body" hasCustomPrompt="1"/>
          </p:nvPr>
        </p:nvSpPr>
        <p:spPr>
          <a:xfrm>
            <a:off x="6400800" y="1956816"/>
            <a:ext cx="5486400" cy="4114800"/>
          </a:xfrm>
          <a:prstGeom prst="rect">
            <a:avLst/>
          </a:prstGeom>
          <a:noFill/>
          <a:ln/>
        </p:spPr>
        <p:txBody>
          <a:bodyPr wrap="square" rtlCol="0" anchor="t"/>
          <a:lstStyle/>
          <a:p>
            <a:pPr algn="l" indent="0" marL="0">
              <a:buNone/>
            </a:pPr>
            <a:r>
              <a:rPr lang="en-US" sz="1600" dirty="0">
                <a:solidFill>
                  <a:srgbClr val="B0F7F4"/>
                </a:solidFill>
                <a:latin typeface="Verdana" pitchFamily="34" charset="0"/>
                <a:ea typeface="Verdana" pitchFamily="34" charset="-122"/>
                <a:cs typeface="Verdana" pitchFamily="34" charset="-120"/>
              </a:rPr>
              <a:t>Foster a more engaging and interactive learning experience.</a:t>
            </a:r>
            <a:endParaRPr lang="en-US" sz="1600" dirty="0"/>
          </a:p>
        </p:txBody>
      </p:sp>
      <p:sp>
        <p:nvSpPr>
          <p:cNvPr id="6" name="Text 1"/>
          <p:cNvSpPr/>
          <p:nvPr>
            <p:ph idx="104" type="body" hasCustomPrompt="1"/>
          </p:nvPr>
        </p:nvSpPr>
        <p:spPr>
          <a:xfrm>
            <a:off x="457200" y="6446520"/>
            <a:ext cx="640080" cy="365760"/>
          </a:xfrm>
          <a:prstGeom prst="rect">
            <a:avLst/>
          </a:prstGeom>
          <a:noFill/>
          <a:ln/>
        </p:spPr>
        <p:txBody>
          <a:bodyPr wrap="square" rtlCol="0" anchor="ctr"/>
          <a:lstStyle/>
          <a:p>
            <a:pPr algn="ctr" indent="0" marL="0">
              <a:buNone/>
            </a:pPr>
            <a:r>
              <a:rPr lang="en-US" sz="1200" dirty="0">
                <a:solidFill>
                  <a:srgbClr val="B0F7F4"/>
                </a:solidFill>
                <a:latin typeface="Verdana" pitchFamily="34" charset="0"/>
                <a:ea typeface="Verdana" pitchFamily="34" charset="-122"/>
                <a:cs typeface="Verdana" pitchFamily="34" charset="-120"/>
              </a:rPr>
              <a:t>9</a:t>
            </a:r>
            <a:endParaRPr lang="en-US" sz="1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13</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darkThemeMoonPresentation</dc:title>
  <dc:subject>PptxGenJS Presentation</dc:subject>
  <dc:creator>Sourabh</dc:creator>
  <cp:lastModifiedBy>Sourabh</cp:lastModifiedBy>
  <cp:revision>1</cp:revision>
  <dcterms:created xsi:type="dcterms:W3CDTF">2024-05-29T18:16:53Z</dcterms:created>
  <dcterms:modified xsi:type="dcterms:W3CDTF">2024-05-29T18:16:53Z</dcterms:modified>
</cp:coreProperties>
</file>