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3" autoAdjust="0"/>
    <p:restoredTop sz="94610"/>
  </p:normalViewPr>
  <p:slideViewPr>
    <p:cSldViewPr snapToGrid="0" snapToObjects="1">
      <p:cViewPr varScale="1">
        <p:scale>
          <a:sx n="73" d="100"/>
          <a:sy n="73" d="100"/>
        </p:scale>
        <p:origin x="9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lstStyle>
            <a:lvl1pPr marL="0" indent="0" algn="l">
              <a:buNone/>
              <a:defRPr lang="en-US" sz="2800" b="1" dirty="0">
                <a:solidFill>
                  <a:srgbClr val="FFFFFF"/>
                </a:solidFill>
                <a:latin typeface="Verdana" pitchFamily="34" charset="0"/>
                <a:ea typeface="Verdana" pitchFamily="34" charset="-122"/>
                <a:cs typeface="Verdana" pitchFamily="34" charset="-120"/>
              </a:defRPr>
            </a:lvl1pPr>
          </a:lstStyle>
          <a:p>
            <a:pPr marL="0" indent="0" algn="l">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758952" y="585216"/>
            <a:ext cx="5029200" cy="5486400"/>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Content Placeholder</a:t>
            </a:r>
            <a:endParaRPr lang="en-US" sz="1800" dirty="0"/>
          </a:p>
        </p:txBody>
      </p:sp>
      <p:sp>
        <p:nvSpPr>
          <p:cNvPr id="4" name="Text 0"/>
          <p:cNvSpPr>
            <a:spLocks noGrp="1"/>
          </p:cNvSpPr>
          <p:nvPr>
            <p:ph type="body" idx="102" hasCustomPrompt="1"/>
          </p:nvPr>
        </p:nvSpPr>
        <p:spPr>
          <a:xfrm>
            <a:off x="6400800" y="1956816"/>
            <a:ext cx="5486400" cy="411480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r>
              <a:rPr lang="en-US" sz="1600" dirty="0">
                <a:solidFill>
                  <a:srgbClr val="FFFFFF"/>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lstStyle>
            <a:lvl1pPr marL="0" indent="0" algn="l">
              <a:buNone/>
              <a:defRPr lang="en-US" sz="2800" b="1" dirty="0">
                <a:solidFill>
                  <a:srgbClr val="FFFFFF"/>
                </a:solidFill>
                <a:latin typeface="Verdana" pitchFamily="34" charset="0"/>
                <a:ea typeface="Verdana" pitchFamily="34" charset="-122"/>
                <a:cs typeface="Verdana" pitchFamily="34" charset="-120"/>
              </a:defRPr>
            </a:lvl1pPr>
          </a:lstStyle>
          <a:p>
            <a:pPr marL="0" indent="0" algn="l">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758952" y="585216"/>
            <a:ext cx="5029200" cy="5486400"/>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Content Placeholder</a:t>
            </a:r>
            <a:endParaRPr lang="en-US" sz="1800" dirty="0"/>
          </a:p>
        </p:txBody>
      </p:sp>
      <p:sp>
        <p:nvSpPr>
          <p:cNvPr id="4" name="Text 0"/>
          <p:cNvSpPr>
            <a:spLocks noGrp="1"/>
          </p:cNvSpPr>
          <p:nvPr>
            <p:ph type="body" idx="102" hasCustomPrompt="1"/>
          </p:nvPr>
        </p:nvSpPr>
        <p:spPr>
          <a:xfrm>
            <a:off x="6400800" y="1956816"/>
            <a:ext cx="5486400" cy="411480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r>
              <a:rPr lang="en-US" sz="1600" dirty="0">
                <a:solidFill>
                  <a:srgbClr val="FFFFFF"/>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lstStyle>
            <a:lvl1pPr marL="0" indent="0" algn="l">
              <a:buNone/>
              <a:defRPr lang="en-US" sz="2800" b="1" dirty="0">
                <a:solidFill>
                  <a:srgbClr val="FFFFFF"/>
                </a:solidFill>
                <a:latin typeface="Verdana" pitchFamily="34" charset="0"/>
                <a:ea typeface="Verdana" pitchFamily="34" charset="-122"/>
                <a:cs typeface="Verdana" pitchFamily="34" charset="-120"/>
              </a:defRPr>
            </a:lvl1pPr>
          </a:lstStyle>
          <a:p>
            <a:pPr marL="0" indent="0" algn="l">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758952" y="585216"/>
            <a:ext cx="5029200" cy="5486400"/>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Content Placeholder</a:t>
            </a:r>
            <a:endParaRPr lang="en-US" sz="1800" dirty="0"/>
          </a:p>
        </p:txBody>
      </p:sp>
      <p:sp>
        <p:nvSpPr>
          <p:cNvPr id="4" name="Text 0"/>
          <p:cNvSpPr>
            <a:spLocks noGrp="1"/>
          </p:cNvSpPr>
          <p:nvPr>
            <p:ph type="body" idx="102" hasCustomPrompt="1"/>
          </p:nvPr>
        </p:nvSpPr>
        <p:spPr>
          <a:xfrm>
            <a:off x="6400800" y="1956816"/>
            <a:ext cx="5486400" cy="411480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r>
              <a:rPr lang="en-US" sz="1600" dirty="0">
                <a:solidFill>
                  <a:srgbClr val="FFFFFF"/>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lstStyle>
            <a:lvl1pPr marL="0" indent="0" algn="ctr">
              <a:buNone/>
              <a:defRPr lang="en-US" sz="2800" b="1" dirty="0">
                <a:solidFill>
                  <a:srgbClr val="FFFFFF"/>
                </a:solidFill>
                <a:latin typeface="Verdana" pitchFamily="34" charset="0"/>
                <a:ea typeface="Verdana" pitchFamily="34" charset="-122"/>
                <a:cs typeface="Verdana" pitchFamily="34" charset="-120"/>
              </a:defRPr>
            </a:lvl1pPr>
          </a:lstStyle>
          <a:p>
            <a:pPr marL="0" indent="0" algn="ctr">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47472"/>
            <a:ext cx="7790688" cy="2505456"/>
          </a:xfrm>
          <a:prstGeom prst="rect">
            <a:avLst/>
          </a:prstGeom>
          <a:noFill/>
          <a:ln/>
        </p:spPr>
        <p:txBody>
          <a:bodyPr wrap="square" rtlCol="0"/>
          <a:lstStyle>
            <a:lvl1pPr marL="0" indent="0" algn="l">
              <a:buNone/>
              <a:defRPr lang="en-US" sz="6000" b="1" dirty="0">
                <a:solidFill>
                  <a:srgbClr val="FFFFFF"/>
                </a:solidFill>
                <a:latin typeface="Verdana" pitchFamily="34" charset="0"/>
                <a:ea typeface="Verdana" pitchFamily="34" charset="-122"/>
                <a:cs typeface="Verdana" pitchFamily="34" charset="-120"/>
              </a:defRPr>
            </a:lvl1pPr>
          </a:lstStyle>
          <a:p>
            <a:pPr marL="0" indent="0" algn="l">
              <a:buNone/>
            </a:pPr>
            <a:r>
              <a:rPr lang="en-US" sz="6000" b="1" dirty="0">
                <a:solidFill>
                  <a:srgbClr val="FFFFFF"/>
                </a:solidFill>
                <a:latin typeface="Verdana" pitchFamily="34" charset="0"/>
                <a:ea typeface="Verdana" pitchFamily="34" charset="-122"/>
                <a:cs typeface="Verdana" pitchFamily="34" charset="-120"/>
              </a:rPr>
              <a:t>Title Placeholder</a:t>
            </a:r>
            <a:endParaRPr lang="en-US" sz="6000" dirty="0"/>
          </a:p>
        </p:txBody>
      </p:sp>
      <p:sp>
        <p:nvSpPr>
          <p:cNvPr id="3" name="Text 0"/>
          <p:cNvSpPr>
            <a:spLocks noGrp="1"/>
          </p:cNvSpPr>
          <p:nvPr>
            <p:ph type="body" idx="101" hasCustomPrompt="1"/>
          </p:nvPr>
        </p:nvSpPr>
        <p:spPr>
          <a:xfrm>
            <a:off x="1527048" y="4471416"/>
            <a:ext cx="10360152" cy="1371600"/>
          </a:xfrm>
          <a:prstGeom prst="rect">
            <a:avLst/>
          </a:prstGeom>
          <a:noFill/>
          <a:ln/>
        </p:spPr>
        <p:txBody>
          <a:bodyPr wrap="square" rtlCol="0"/>
          <a:lstStyle>
            <a:lvl1pPr marL="0" indent="0" algn="l">
              <a:buNone/>
              <a:defRPr lang="en-US" sz="2400" dirty="0">
                <a:solidFill>
                  <a:srgbClr val="262626"/>
                </a:solidFill>
                <a:latin typeface="Verdana" pitchFamily="34" charset="0"/>
                <a:ea typeface="Verdana" pitchFamily="34" charset="-122"/>
                <a:cs typeface="Verdana" pitchFamily="34" charset="-120"/>
              </a:defRPr>
            </a:lvl1pPr>
          </a:lstStyle>
          <a:p>
            <a:pPr marL="0" indent="0" algn="l">
              <a:buNone/>
            </a:pPr>
            <a:r>
              <a:rPr lang="en-US" sz="2400" dirty="0">
                <a:solidFill>
                  <a:srgbClr val="262626"/>
                </a:solidFill>
                <a:latin typeface="Verdana" pitchFamily="34" charset="0"/>
                <a:ea typeface="Verdana" pitchFamily="34" charset="-122"/>
                <a:cs typeface="Verdana" pitchFamily="34" charset="-120"/>
              </a:rPr>
              <a:t>Subtitle Placeholder</a:t>
            </a:r>
            <a:endParaRPr lang="en-US" sz="2400"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lstStyle>
            <a:lvl1pPr marL="0" indent="0" algn="ctr">
              <a:buNone/>
              <a:defRPr lang="en-US" sz="2800" b="1" dirty="0">
                <a:solidFill>
                  <a:srgbClr val="FFFFFF"/>
                </a:solidFill>
                <a:latin typeface="Verdana" pitchFamily="34" charset="0"/>
                <a:ea typeface="Verdana" pitchFamily="34" charset="-122"/>
                <a:cs typeface="Verdana" pitchFamily="34" charset="-120"/>
              </a:defRPr>
            </a:lvl1pPr>
          </a:lstStyle>
          <a:p>
            <a:pPr marL="0" indent="0" algn="ctr">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47472"/>
            <a:ext cx="7790688" cy="2505456"/>
          </a:xfrm>
          <a:prstGeom prst="rect">
            <a:avLst/>
          </a:prstGeom>
          <a:noFill/>
          <a:ln/>
        </p:spPr>
        <p:txBody>
          <a:bodyPr wrap="square" rtlCol="0"/>
          <a:lstStyle>
            <a:lvl1pPr marL="0" indent="0" algn="l">
              <a:buNone/>
              <a:defRPr lang="en-US" sz="6000" b="1" dirty="0">
                <a:solidFill>
                  <a:srgbClr val="FFFFFF"/>
                </a:solidFill>
                <a:latin typeface="Verdana" pitchFamily="34" charset="0"/>
                <a:ea typeface="Verdana" pitchFamily="34" charset="-122"/>
                <a:cs typeface="Verdana" pitchFamily="34" charset="-120"/>
              </a:defRPr>
            </a:lvl1pPr>
          </a:lstStyle>
          <a:p>
            <a:pPr marL="0" indent="0" algn="l">
              <a:buNone/>
            </a:pPr>
            <a:r>
              <a:rPr lang="en-US" sz="6000" b="1" dirty="0">
                <a:solidFill>
                  <a:srgbClr val="FFFFFF"/>
                </a:solidFill>
                <a:latin typeface="Verdana" pitchFamily="34" charset="0"/>
                <a:ea typeface="Verdana" pitchFamily="34" charset="-122"/>
                <a:cs typeface="Verdana" pitchFamily="34" charset="-120"/>
              </a:rPr>
              <a:t>Title Placeholder</a:t>
            </a:r>
            <a:endParaRPr lang="en-US" sz="6000" dirty="0"/>
          </a:p>
        </p:txBody>
      </p:sp>
      <p:sp>
        <p:nvSpPr>
          <p:cNvPr id="3" name="Text 0"/>
          <p:cNvSpPr>
            <a:spLocks noGrp="1"/>
          </p:cNvSpPr>
          <p:nvPr>
            <p:ph type="body" idx="101" hasCustomPrompt="1"/>
          </p:nvPr>
        </p:nvSpPr>
        <p:spPr>
          <a:xfrm>
            <a:off x="1527048" y="4471416"/>
            <a:ext cx="10360152" cy="1371600"/>
          </a:xfrm>
          <a:prstGeom prst="rect">
            <a:avLst/>
          </a:prstGeom>
          <a:noFill/>
          <a:ln/>
        </p:spPr>
        <p:txBody>
          <a:bodyPr wrap="square" rtlCol="0"/>
          <a:lstStyle>
            <a:lvl1pPr marL="0" indent="0" algn="l">
              <a:buNone/>
              <a:defRPr lang="en-US" sz="2400" dirty="0">
                <a:solidFill>
                  <a:srgbClr val="262626"/>
                </a:solidFill>
                <a:latin typeface="Verdana" pitchFamily="34" charset="0"/>
                <a:ea typeface="Verdana" pitchFamily="34" charset="-122"/>
                <a:cs typeface="Verdana" pitchFamily="34" charset="-120"/>
              </a:defRPr>
            </a:lvl1pPr>
          </a:lstStyle>
          <a:p>
            <a:pPr marL="0" indent="0" algn="l">
              <a:buNone/>
            </a:pPr>
            <a:r>
              <a:rPr lang="en-US" sz="2400" dirty="0">
                <a:solidFill>
                  <a:srgbClr val="262626"/>
                </a:solidFill>
                <a:latin typeface="Verdana" pitchFamily="34" charset="0"/>
                <a:ea typeface="Verdana" pitchFamily="34" charset="-122"/>
                <a:cs typeface="Verdana" pitchFamily="34" charset="-120"/>
              </a:rPr>
              <a:t>Subtitle Placeholder</a:t>
            </a:r>
            <a:endParaRPr lang="en-US" sz="2400"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lstStyle>
            <a:lvl1pPr marL="0" indent="0" algn="ctr">
              <a:buNone/>
              <a:defRPr lang="en-US" sz="2800" b="1" dirty="0">
                <a:solidFill>
                  <a:srgbClr val="FFFFFF"/>
                </a:solidFill>
                <a:latin typeface="Verdana" pitchFamily="34" charset="0"/>
                <a:ea typeface="Verdana" pitchFamily="34" charset="-122"/>
                <a:cs typeface="Verdana" pitchFamily="34" charset="-120"/>
              </a:defRPr>
            </a:lvl1pPr>
          </a:lstStyle>
          <a:p>
            <a:pPr marL="0" indent="0" algn="ctr">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758952" y="1371600"/>
            <a:ext cx="10433304" cy="2286000"/>
          </a:xfrm>
          <a:prstGeom prst="rect">
            <a:avLst/>
          </a:prstGeom>
          <a:noFill/>
          <a:ln/>
        </p:spPr>
        <p:txBody>
          <a:bodyPr wrap="square" rtlCol="0"/>
          <a:lstStyle>
            <a:lvl1pPr marL="0" indent="0" algn="ctr">
              <a:buNone/>
              <a:defRPr lang="en-US" sz="4000" b="1" dirty="0">
                <a:solidFill>
                  <a:srgbClr val="FFFFFF"/>
                </a:solidFill>
                <a:latin typeface="Verdana" pitchFamily="34" charset="0"/>
                <a:ea typeface="Verdana" pitchFamily="34" charset="-122"/>
                <a:cs typeface="Verdana" pitchFamily="34" charset="-120"/>
              </a:defRPr>
            </a:lvl1pPr>
          </a:lstStyle>
          <a:p>
            <a:pPr marL="0" indent="0" algn="ctr">
              <a:buNone/>
            </a:pPr>
            <a:r>
              <a:rPr lang="en-US" sz="4000" b="1" dirty="0">
                <a:solidFill>
                  <a:srgbClr val="FFFFFF"/>
                </a:solidFill>
                <a:latin typeface="Verdana" pitchFamily="34" charset="0"/>
                <a:ea typeface="Verdana" pitchFamily="34" charset="-122"/>
                <a:cs typeface="Verdana" pitchFamily="34" charset="-120"/>
              </a:rPr>
              <a:t>Title Placeholder</a:t>
            </a:r>
            <a:endParaRPr lang="en-US" sz="4000" dirty="0"/>
          </a:p>
        </p:txBody>
      </p:sp>
      <p:sp>
        <p:nvSpPr>
          <p:cNvPr id="3" name="Text 0"/>
          <p:cNvSpPr>
            <a:spLocks noGrp="1"/>
          </p:cNvSpPr>
          <p:nvPr>
            <p:ph type="body" idx="101" hasCustomPrompt="1"/>
          </p:nvPr>
        </p:nvSpPr>
        <p:spPr>
          <a:xfrm>
            <a:off x="758952" y="3657600"/>
            <a:ext cx="10433304" cy="1828800"/>
          </a:xfrm>
          <a:prstGeom prst="rect">
            <a:avLst/>
          </a:prstGeom>
          <a:noFill/>
          <a:ln/>
        </p:spPr>
        <p:txBody>
          <a:bodyPr wrap="square" rtlCol="0"/>
          <a:lstStyle>
            <a:lvl1pPr marL="0" indent="0" algn="ctr">
              <a:buNone/>
              <a:defRPr lang="en-US" sz="2000" dirty="0">
                <a:solidFill>
                  <a:srgbClr val="FFFFFF"/>
                </a:solidFill>
                <a:latin typeface="Verdana" pitchFamily="34" charset="0"/>
                <a:ea typeface="Verdana" pitchFamily="34" charset="-122"/>
                <a:cs typeface="Verdana" pitchFamily="34" charset="-120"/>
              </a:defRPr>
            </a:lvl1pPr>
          </a:lstStyle>
          <a:p>
            <a:pPr marL="0" indent="0" algn="ctr">
              <a:buNone/>
            </a:pPr>
            <a:r>
              <a:rPr lang="en-US" sz="2000" dirty="0">
                <a:solidFill>
                  <a:srgbClr val="FFFFFF"/>
                </a:solidFill>
                <a:latin typeface="Verdana" pitchFamily="34" charset="0"/>
                <a:ea typeface="Verdana" pitchFamily="34" charset="-122"/>
                <a:cs typeface="Verdana" pitchFamily="34" charset="-120"/>
              </a:rPr>
              <a:t>Subtitle Placeholder</a:t>
            </a:r>
            <a:endParaRPr lang="en-US" sz="2000" dirty="0"/>
          </a:p>
        </p:txBody>
      </p:sp>
      <p:sp>
        <p:nvSpPr>
          <p:cNvPr id="4"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777240" y="557784"/>
            <a:ext cx="5394960" cy="1371600"/>
          </a:xfrm>
          <a:prstGeom prst="rect">
            <a:avLst/>
          </a:prstGeom>
          <a:noFill/>
          <a:ln/>
        </p:spPr>
        <p:txBody>
          <a:bodyPr wrap="square" rtlCol="0"/>
          <a:lstStyle>
            <a:lvl1pPr marL="0" indent="0" algn="l">
              <a:buNone/>
              <a:defRPr lang="en-US" sz="2800" b="1" dirty="0">
                <a:solidFill>
                  <a:srgbClr val="FFFFFF"/>
                </a:solidFill>
                <a:latin typeface="Verdana" pitchFamily="34" charset="0"/>
                <a:ea typeface="Verdana" pitchFamily="34" charset="-122"/>
                <a:cs typeface="Verdana" pitchFamily="34" charset="-120"/>
              </a:defRPr>
            </a:lvl1pPr>
          </a:lstStyle>
          <a:p>
            <a:pPr marL="0" indent="0" algn="l">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1069848" y="1847088"/>
            <a:ext cx="5212080" cy="429768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4" name="Text 0"/>
          <p:cNvSpPr>
            <a:spLocks noGrp="1"/>
          </p:cNvSpPr>
          <p:nvPr>
            <p:ph type="body" idx="102" hasCustomPrompt="1"/>
          </p:nvPr>
        </p:nvSpPr>
        <p:spPr>
          <a:xfrm>
            <a:off x="6254496" y="557784"/>
            <a:ext cx="5038344" cy="557784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438912"/>
            <a:ext cx="10360152" cy="1097280"/>
          </a:xfrm>
          <a:prstGeom prst="rect">
            <a:avLst/>
          </a:prstGeom>
          <a:noFill/>
          <a:ln/>
        </p:spPr>
        <p:txBody>
          <a:bodyPr wrap="square" rtlCol="0"/>
          <a:lstStyle>
            <a:lvl1pPr marL="0" indent="0" algn="ctr">
              <a:buNone/>
              <a:defRPr lang="en-US" sz="3600" b="1" dirty="0">
                <a:solidFill>
                  <a:srgbClr val="FFFFFF"/>
                </a:solidFill>
                <a:latin typeface="Verdana" pitchFamily="34" charset="0"/>
                <a:ea typeface="Verdana" pitchFamily="34" charset="-122"/>
                <a:cs typeface="Verdana" pitchFamily="34" charset="-120"/>
              </a:defRPr>
            </a:lvl1pPr>
          </a:lstStyle>
          <a:p>
            <a:pPr marL="0" indent="0" algn="ctr">
              <a:buNone/>
            </a:pPr>
            <a:r>
              <a:rPr lang="en-US" sz="3600" b="1" dirty="0">
                <a:solidFill>
                  <a:srgbClr val="FFFFFF"/>
                </a:solidFill>
                <a:latin typeface="Verdana" pitchFamily="34" charset="0"/>
                <a:ea typeface="Verdana" pitchFamily="34" charset="-122"/>
                <a:cs typeface="Verdana" pitchFamily="34" charset="-120"/>
              </a:rPr>
              <a:t>Title Placeholder</a:t>
            </a:r>
            <a:endParaRPr lang="en-US" sz="3600" dirty="0"/>
          </a:p>
        </p:txBody>
      </p:sp>
      <p:sp>
        <p:nvSpPr>
          <p:cNvPr id="3" name="Text 0"/>
          <p:cNvSpPr>
            <a:spLocks noGrp="1"/>
          </p:cNvSpPr>
          <p:nvPr>
            <p:ph type="body" idx="101" hasCustomPrompt="1"/>
          </p:nvPr>
        </p:nvSpPr>
        <p:spPr>
          <a:xfrm>
            <a:off x="658368" y="1581912"/>
            <a:ext cx="5029200" cy="914400"/>
          </a:xfrm>
          <a:prstGeom prst="rect">
            <a:avLst/>
          </a:prstGeom>
          <a:noFill/>
          <a:ln/>
        </p:spPr>
        <p:txBody>
          <a:bodyPr wrap="square" rtlCol="0"/>
          <a:lstStyle>
            <a:lvl1pPr marL="0" indent="0" algn="ctr">
              <a:buNone/>
              <a:defRPr lang="en-US" sz="2400" b="1" dirty="0">
                <a:solidFill>
                  <a:srgbClr val="FFFFFF"/>
                </a:solidFill>
                <a:latin typeface="Verdana" pitchFamily="34" charset="0"/>
                <a:ea typeface="Verdana" pitchFamily="34" charset="-122"/>
                <a:cs typeface="Verdana" pitchFamily="34" charset="-120"/>
              </a:defRPr>
            </a:lvl1pPr>
          </a:lstStyle>
          <a:p>
            <a:pPr marL="0" indent="0" algn="ctr">
              <a:buNone/>
            </a:pPr>
            <a:r>
              <a:rPr lang="en-US" sz="2400" b="1" dirty="0">
                <a:solidFill>
                  <a:srgbClr val="FFFFFF"/>
                </a:solidFill>
                <a:latin typeface="Verdana" pitchFamily="34" charset="0"/>
                <a:ea typeface="Verdana" pitchFamily="34" charset="-122"/>
                <a:cs typeface="Verdana" pitchFamily="34" charset="-120"/>
              </a:rPr>
              <a:t>Subheading Placeholder</a:t>
            </a:r>
            <a:endParaRPr lang="en-US" sz="2400" dirty="0"/>
          </a:p>
        </p:txBody>
      </p:sp>
      <p:sp>
        <p:nvSpPr>
          <p:cNvPr id="4" name="Text 0"/>
          <p:cNvSpPr>
            <a:spLocks noGrp="1"/>
          </p:cNvSpPr>
          <p:nvPr>
            <p:ph type="body" idx="102" hasCustomPrompt="1"/>
          </p:nvPr>
        </p:nvSpPr>
        <p:spPr>
          <a:xfrm>
            <a:off x="6583680" y="1581912"/>
            <a:ext cx="5029200" cy="914400"/>
          </a:xfrm>
          <a:prstGeom prst="rect">
            <a:avLst/>
          </a:prstGeom>
          <a:noFill/>
          <a:ln/>
        </p:spPr>
        <p:txBody>
          <a:bodyPr wrap="square" rtlCol="0"/>
          <a:lstStyle>
            <a:lvl1pPr marL="0" indent="0" algn="ctr">
              <a:buNone/>
              <a:defRPr lang="en-US" sz="2400" b="1" dirty="0">
                <a:solidFill>
                  <a:srgbClr val="FFFFFF"/>
                </a:solidFill>
                <a:latin typeface="Verdana" pitchFamily="34" charset="0"/>
                <a:ea typeface="Verdana" pitchFamily="34" charset="-122"/>
                <a:cs typeface="Verdana" pitchFamily="34" charset="-120"/>
              </a:defRPr>
            </a:lvl1pPr>
          </a:lstStyle>
          <a:p>
            <a:pPr marL="0" indent="0" algn="ctr">
              <a:buNone/>
            </a:pPr>
            <a:r>
              <a:rPr lang="en-US" sz="2400" b="1" dirty="0">
                <a:solidFill>
                  <a:srgbClr val="FFFFFF"/>
                </a:solidFill>
                <a:latin typeface="Verdana" pitchFamily="34" charset="0"/>
                <a:ea typeface="Verdana" pitchFamily="34" charset="-122"/>
                <a:cs typeface="Verdana" pitchFamily="34" charset="-120"/>
              </a:rPr>
              <a:t>Second Subheading Placeholder</a:t>
            </a:r>
            <a:endParaRPr lang="en-US" sz="2400" dirty="0"/>
          </a:p>
        </p:txBody>
      </p:sp>
      <p:sp>
        <p:nvSpPr>
          <p:cNvPr id="5" name="Text 0"/>
          <p:cNvSpPr>
            <a:spLocks noGrp="1"/>
          </p:cNvSpPr>
          <p:nvPr>
            <p:ph type="body" idx="103" hasCustomPrompt="1"/>
          </p:nvPr>
        </p:nvSpPr>
        <p:spPr>
          <a:xfrm>
            <a:off x="731520" y="2633472"/>
            <a:ext cx="5358384" cy="3310128"/>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Content Placeholder</a:t>
            </a:r>
            <a:endParaRPr lang="en-US" sz="1800" dirty="0"/>
          </a:p>
        </p:txBody>
      </p:sp>
      <p:sp>
        <p:nvSpPr>
          <p:cNvPr id="6" name="Text 0"/>
          <p:cNvSpPr>
            <a:spLocks noGrp="1"/>
          </p:cNvSpPr>
          <p:nvPr>
            <p:ph type="body" idx="104" hasCustomPrompt="1"/>
          </p:nvPr>
        </p:nvSpPr>
        <p:spPr>
          <a:xfrm>
            <a:off x="6245352" y="2624328"/>
            <a:ext cx="5358384" cy="3310128"/>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Second Content Placeholder</a:t>
            </a:r>
            <a:endParaRPr lang="en-US" sz="1800" dirty="0"/>
          </a:p>
        </p:txBody>
      </p:sp>
      <p:sp>
        <p:nvSpPr>
          <p:cNvPr id="7"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56616"/>
            <a:ext cx="10360152" cy="1078992"/>
          </a:xfrm>
          <a:prstGeom prst="rect">
            <a:avLst/>
          </a:prstGeom>
          <a:noFill/>
          <a:ln/>
        </p:spPr>
        <p:txBody>
          <a:bodyPr wrap="square" rtlCol="0"/>
          <a:lstStyle>
            <a:lvl1pPr marL="0" indent="0" algn="ctr">
              <a:buNone/>
              <a:defRPr lang="en-US" sz="3600" b="1" dirty="0">
                <a:solidFill>
                  <a:srgbClr val="FFFFFF"/>
                </a:solidFill>
                <a:latin typeface="Verdana" pitchFamily="34" charset="0"/>
                <a:ea typeface="Verdana" pitchFamily="34" charset="-122"/>
                <a:cs typeface="Verdana" pitchFamily="34" charset="-120"/>
              </a:defRPr>
            </a:lvl1pPr>
          </a:lstStyle>
          <a:p>
            <a:pPr marL="0" indent="0" algn="ctr">
              <a:buNone/>
            </a:pPr>
            <a:r>
              <a:rPr lang="en-US" sz="3600" b="1" dirty="0">
                <a:solidFill>
                  <a:srgbClr val="FFFFFF"/>
                </a:solidFill>
                <a:latin typeface="Verdana" pitchFamily="34" charset="0"/>
                <a:ea typeface="Verdana" pitchFamily="34" charset="-122"/>
                <a:cs typeface="Verdana" pitchFamily="34" charset="-120"/>
              </a:rPr>
              <a:t>Title Placeholder</a:t>
            </a:r>
            <a:endParaRPr lang="en-US" sz="3600" dirty="0"/>
          </a:p>
        </p:txBody>
      </p:sp>
      <p:sp>
        <p:nvSpPr>
          <p:cNvPr id="3" name="Text 0"/>
          <p:cNvSpPr>
            <a:spLocks noGrp="1"/>
          </p:cNvSpPr>
          <p:nvPr>
            <p:ph type="body" idx="101" hasCustomPrompt="1"/>
          </p:nvPr>
        </p:nvSpPr>
        <p:spPr>
          <a:xfrm>
            <a:off x="548640" y="5394960"/>
            <a:ext cx="2916936" cy="914400"/>
          </a:xfrm>
          <a:prstGeom prst="rect">
            <a:avLst/>
          </a:prstGeom>
          <a:noFill/>
          <a:ln/>
        </p:spPr>
        <p:txBody>
          <a:bodyPr wrap="square" rtlCol="0"/>
          <a:lstStyle>
            <a:lvl1pPr marL="0" indent="0" algn="ctr">
              <a:buNone/>
              <a:defRPr lang="en-US" sz="2000" dirty="0">
                <a:solidFill>
                  <a:srgbClr val="FFFFFF"/>
                </a:solidFill>
                <a:latin typeface="Verdana" pitchFamily="34" charset="0"/>
                <a:ea typeface="Verdana" pitchFamily="34" charset="-122"/>
                <a:cs typeface="Verdana" pitchFamily="34" charset="-120"/>
              </a:defRPr>
            </a:lvl1pPr>
          </a:lstStyle>
          <a:p>
            <a:pPr marL="0" indent="0" algn="ctr">
              <a:buNone/>
            </a:pPr>
            <a:endParaRPr lang="en-US" sz="2000" dirty="0"/>
          </a:p>
        </p:txBody>
      </p:sp>
      <p:sp>
        <p:nvSpPr>
          <p:cNvPr id="4" name="Text 0"/>
          <p:cNvSpPr>
            <a:spLocks noGrp="1"/>
          </p:cNvSpPr>
          <p:nvPr>
            <p:ph idx="102" hasCustomPrompt="1"/>
          </p:nvPr>
        </p:nvSpPr>
        <p:spPr>
          <a:xfrm>
            <a:off x="548640" y="2386584"/>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5" name="Text 0"/>
          <p:cNvSpPr>
            <a:spLocks noGrp="1"/>
          </p:cNvSpPr>
          <p:nvPr>
            <p:ph type="body" idx="103" hasCustomPrompt="1"/>
          </p:nvPr>
        </p:nvSpPr>
        <p:spPr>
          <a:xfrm>
            <a:off x="4590288" y="4636008"/>
            <a:ext cx="2916936" cy="914400"/>
          </a:xfrm>
          <a:prstGeom prst="rect">
            <a:avLst/>
          </a:prstGeom>
          <a:noFill/>
          <a:ln/>
        </p:spPr>
        <p:txBody>
          <a:bodyPr wrap="square" rtlCol="0"/>
          <a:lstStyle>
            <a:lvl1pPr marL="0" indent="0" algn="ctr">
              <a:buNone/>
              <a:defRPr lang="en-US" sz="2000" dirty="0">
                <a:solidFill>
                  <a:srgbClr val="FFFFFF"/>
                </a:solidFill>
                <a:latin typeface="Verdana" pitchFamily="34" charset="0"/>
                <a:ea typeface="Verdana" pitchFamily="34" charset="-122"/>
                <a:cs typeface="Verdana" pitchFamily="34" charset="-120"/>
              </a:defRPr>
            </a:lvl1pPr>
          </a:lstStyle>
          <a:p>
            <a:pPr marL="0" indent="0" algn="ctr">
              <a:buNone/>
            </a:pPr>
            <a:endParaRPr lang="en-US" sz="2000" dirty="0"/>
          </a:p>
        </p:txBody>
      </p:sp>
      <p:sp>
        <p:nvSpPr>
          <p:cNvPr id="6" name="Text 0"/>
          <p:cNvSpPr>
            <a:spLocks noGrp="1"/>
          </p:cNvSpPr>
          <p:nvPr>
            <p:ph idx="104" hasCustomPrompt="1"/>
          </p:nvPr>
        </p:nvSpPr>
        <p:spPr>
          <a:xfrm>
            <a:off x="4636008" y="1517904"/>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7" name="Text 0"/>
          <p:cNvSpPr>
            <a:spLocks noGrp="1"/>
          </p:cNvSpPr>
          <p:nvPr>
            <p:ph type="body" idx="105" hasCustomPrompt="1"/>
          </p:nvPr>
        </p:nvSpPr>
        <p:spPr>
          <a:xfrm>
            <a:off x="8631936" y="5458968"/>
            <a:ext cx="2916936" cy="914400"/>
          </a:xfrm>
          <a:prstGeom prst="rect">
            <a:avLst/>
          </a:prstGeom>
          <a:noFill/>
          <a:ln/>
        </p:spPr>
        <p:txBody>
          <a:bodyPr wrap="square" rtlCol="0"/>
          <a:lstStyle>
            <a:lvl1pPr marL="0" indent="0" algn="ctr">
              <a:buNone/>
              <a:defRPr lang="en-US" sz="2000" dirty="0">
                <a:solidFill>
                  <a:srgbClr val="FFFFFF"/>
                </a:solidFill>
                <a:latin typeface="Verdana" pitchFamily="34" charset="0"/>
                <a:ea typeface="Verdana" pitchFamily="34" charset="-122"/>
                <a:cs typeface="Verdana" pitchFamily="34" charset="-120"/>
              </a:defRPr>
            </a:lvl1pPr>
          </a:lstStyle>
          <a:p>
            <a:pPr marL="0" indent="0" algn="ctr">
              <a:buNone/>
            </a:pPr>
            <a:endParaRPr lang="en-US" sz="2000" dirty="0"/>
          </a:p>
        </p:txBody>
      </p:sp>
      <p:sp>
        <p:nvSpPr>
          <p:cNvPr id="8" name="Text 0"/>
          <p:cNvSpPr>
            <a:spLocks noGrp="1"/>
          </p:cNvSpPr>
          <p:nvPr>
            <p:ph idx="106" hasCustomPrompt="1"/>
          </p:nvPr>
        </p:nvSpPr>
        <p:spPr>
          <a:xfrm>
            <a:off x="8631936" y="2414016"/>
            <a:ext cx="2916936" cy="2916936"/>
          </a:xfrm>
          <a:prstGeom prst="rect">
            <a:avLst/>
          </a:prstGeom>
          <a:noFill/>
          <a:ln/>
        </p:spPr>
        <p:txBody>
          <a:bodyPr wrap="square" rtlCol="0"/>
          <a:lstStyle>
            <a:lvl1pPr marL="0" indent="0">
              <a:buNone/>
              <a:defRPr lang="en-US" dirty="0"/>
            </a:lvl1pPr>
          </a:lstStyle>
          <a:p>
            <a:pPr marL="0" indent="0">
              <a:buNone/>
            </a:pPr>
            <a:r>
              <a:rPr lang="en-US" dirty="0">
                <a:solidFill>
                  <a:srgbClr val="000000"/>
                </a:solidFill>
              </a:rPr>
              <a:t>Picture Placeholder</a:t>
            </a:r>
            <a:endParaRPr lang="en-US" dirty="0"/>
          </a:p>
        </p:txBody>
      </p:sp>
      <p:sp>
        <p:nvSpPr>
          <p:cNvPr id="9"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lstStyle>
            <a:lvl1pPr marL="0" indent="0" algn="l">
              <a:buNone/>
              <a:defRPr lang="en-US" sz="2800" b="1" dirty="0">
                <a:solidFill>
                  <a:srgbClr val="FFFFFF"/>
                </a:solidFill>
                <a:latin typeface="Verdana" pitchFamily="34" charset="0"/>
                <a:ea typeface="Verdana" pitchFamily="34" charset="-122"/>
                <a:cs typeface="Verdana" pitchFamily="34" charset="-120"/>
              </a:defRPr>
            </a:lvl1pPr>
          </a:lstStyle>
          <a:p>
            <a:pPr marL="0" indent="0" algn="l">
              <a:buNone/>
            </a:pPr>
            <a:r>
              <a:rPr lang="en-US" sz="2800" b="1" dirty="0">
                <a:solidFill>
                  <a:srgbClr val="FFFFFF"/>
                </a:solidFill>
                <a:latin typeface="Verdana" pitchFamily="34" charset="0"/>
                <a:ea typeface="Verdana" pitchFamily="34" charset="-122"/>
                <a:cs typeface="Verdana" pitchFamily="34" charset="-120"/>
              </a:rPr>
              <a:t>Title Placeholder</a:t>
            </a:r>
            <a:endParaRPr lang="en-US" sz="2800" dirty="0"/>
          </a:p>
        </p:txBody>
      </p:sp>
      <p:sp>
        <p:nvSpPr>
          <p:cNvPr id="3" name="Text 0"/>
          <p:cNvSpPr>
            <a:spLocks noGrp="1"/>
          </p:cNvSpPr>
          <p:nvPr>
            <p:ph type="body" idx="101" hasCustomPrompt="1"/>
          </p:nvPr>
        </p:nvSpPr>
        <p:spPr>
          <a:xfrm>
            <a:off x="758952" y="585216"/>
            <a:ext cx="5029200" cy="5486400"/>
          </a:xfrm>
          <a:prstGeom prst="rect">
            <a:avLst/>
          </a:prstGeom>
          <a:noFill/>
          <a:ln/>
        </p:spPr>
        <p:txBody>
          <a:bodyPr wrap="square" rtlCol="0"/>
          <a:lstStyle>
            <a:lvl1pPr marL="0" indent="0" algn="l">
              <a:buNone/>
              <a:defRPr lang="en-US" sz="1800" dirty="0">
                <a:solidFill>
                  <a:srgbClr val="FFFFFF"/>
                </a:solidFill>
                <a:latin typeface="Verdana" pitchFamily="34" charset="0"/>
                <a:ea typeface="Verdana" pitchFamily="34" charset="-122"/>
                <a:cs typeface="Verdana" pitchFamily="34" charset="-120"/>
              </a:defRPr>
            </a:lvl1pPr>
          </a:lstStyle>
          <a:p>
            <a:pPr marL="0" indent="0" algn="l">
              <a:buNone/>
            </a:pPr>
            <a:r>
              <a:rPr lang="en-US" sz="1800" dirty="0">
                <a:solidFill>
                  <a:srgbClr val="FFFFFF"/>
                </a:solidFill>
                <a:latin typeface="Verdana" pitchFamily="34" charset="0"/>
                <a:ea typeface="Verdana" pitchFamily="34" charset="-122"/>
                <a:cs typeface="Verdana" pitchFamily="34" charset="-120"/>
              </a:rPr>
              <a:t>Content Placeholder</a:t>
            </a:r>
            <a:endParaRPr lang="en-US" sz="1800" dirty="0"/>
          </a:p>
        </p:txBody>
      </p:sp>
      <p:sp>
        <p:nvSpPr>
          <p:cNvPr id="4" name="Text 0"/>
          <p:cNvSpPr>
            <a:spLocks noGrp="1"/>
          </p:cNvSpPr>
          <p:nvPr>
            <p:ph type="body" idx="102" hasCustomPrompt="1"/>
          </p:nvPr>
        </p:nvSpPr>
        <p:spPr>
          <a:xfrm>
            <a:off x="6400800" y="1956816"/>
            <a:ext cx="5486400" cy="4114800"/>
          </a:xfrm>
          <a:prstGeom prst="rect">
            <a:avLst/>
          </a:prstGeom>
          <a:noFill/>
          <a:ln/>
        </p:spPr>
        <p:txBody>
          <a:bodyPr wrap="square" rtlCol="0"/>
          <a:lstStyle>
            <a:lvl1pPr marL="0" indent="0" algn="l">
              <a:buNone/>
              <a:defRPr lang="en-US" sz="1600" dirty="0">
                <a:solidFill>
                  <a:srgbClr val="FFFFFF"/>
                </a:solidFill>
                <a:latin typeface="Verdana" pitchFamily="34" charset="0"/>
                <a:ea typeface="Verdana" pitchFamily="34" charset="-122"/>
                <a:cs typeface="Verdana" pitchFamily="34" charset="-120"/>
              </a:defRPr>
            </a:lvl1pPr>
          </a:lstStyle>
          <a:p>
            <a:pPr marL="0" indent="0" algn="l">
              <a:buNone/>
            </a:pPr>
            <a:r>
              <a:rPr lang="en-US" sz="1600" dirty="0">
                <a:solidFill>
                  <a:srgbClr val="FFFFFF"/>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marL="0" indent="0" algn="r">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3489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nchor="ctr"/>
          <a:lstStyle/>
          <a:p>
            <a:pPr marL="0" indent="0" algn="ctr">
              <a:buNone/>
            </a:pPr>
            <a:r>
              <a:rPr lang="en-US" sz="2800" b="1" dirty="0">
                <a:solidFill>
                  <a:srgbClr val="FFFFFF"/>
                </a:solidFill>
                <a:latin typeface="Verdana" pitchFamily="34" charset="0"/>
                <a:ea typeface="Verdana" pitchFamily="34" charset="-122"/>
                <a:cs typeface="Verdana" pitchFamily="34" charset="-120"/>
              </a:rPr>
              <a:t>Content List</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1. Introduction to AI Flavoured</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2. Project Overview</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3. Core Functionalities</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4. Intelligent Summarization</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5. Interactive Engagement</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6. Multilingual Support</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7. Personalized Learning Experiences</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8. Technical Aspects and Benefits</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9. Future Scopes</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10. Thank You</a:t>
            </a: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nchor="ctr"/>
          <a:lstStyle/>
          <a:p>
            <a:pPr marL="0" indent="0" algn="l">
              <a:buNone/>
            </a:pPr>
            <a:r>
              <a:rPr lang="en-US" sz="2800" b="1" dirty="0">
                <a:solidFill>
                  <a:srgbClr val="FFFFFF"/>
                </a:solidFill>
                <a:latin typeface="Verdana" pitchFamily="34" charset="0"/>
                <a:ea typeface="Verdana" pitchFamily="34" charset="-122"/>
                <a:cs typeface="Verdana" pitchFamily="34" charset="-120"/>
              </a:rPr>
              <a:t>Multilingual Support</a:t>
            </a:r>
            <a:endParaRPr lang="en-US" sz="2800" dirty="0"/>
          </a:p>
        </p:txBody>
      </p:sp>
      <p:sp>
        <p:nvSpPr>
          <p:cNvPr id="3" name="Shape 1"/>
          <p:cNvSpPr/>
          <p:nvPr/>
        </p:nvSpPr>
        <p:spPr>
          <a:xfrm>
            <a:off x="5943600" y="813816"/>
            <a:ext cx="0" cy="525780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758952" y="585216"/>
            <a:ext cx="5029200" cy="5486400"/>
          </a:xfrm>
          <a:prstGeom prst="rect">
            <a:avLst/>
          </a:prstGeom>
          <a:noFill/>
          <a:ln/>
        </p:spPr>
        <p:txBody>
          <a:bodyPr wrap="square" rtlCol="0" anchor="ctr"/>
          <a:lstStyle/>
          <a:p>
            <a:pPr marL="0" indent="0" algn="l">
              <a:buNone/>
            </a:pPr>
            <a:r>
              <a:rPr lang="en-US" sz="1800" dirty="0">
                <a:solidFill>
                  <a:srgbClr val="FFFFFF"/>
                </a:solidFill>
                <a:latin typeface="Verdana" pitchFamily="34" charset="0"/>
                <a:ea typeface="Verdana" pitchFamily="34" charset="-122"/>
                <a:cs typeface="Verdana" pitchFamily="34" charset="-120"/>
              </a:rPr>
              <a:t>1. AI Flavoured supports multiple languages, breaking down language barriers. 
2. This feature ensures accessibility for a global audience. 
</a:t>
            </a:r>
            <a:endParaRPr lang="en-US" sz="1800" dirty="0"/>
          </a:p>
        </p:txBody>
      </p:sp>
      <p:sp>
        <p:nvSpPr>
          <p:cNvPr id="5" name="Text 0"/>
          <p:cNvSpPr>
            <a:spLocks noGrp="1"/>
          </p:cNvSpPr>
          <p:nvPr>
            <p:ph type="body" idx="102" hasCustomPrompt="1"/>
          </p:nvPr>
        </p:nvSpPr>
        <p:spPr>
          <a:xfrm>
            <a:off x="6400800" y="1956816"/>
            <a:ext cx="5486400" cy="411480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Promote inclusivity and accessibility in document comprehension.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nchor="ctr"/>
          <a:lstStyle/>
          <a:p>
            <a:pPr marL="0" indent="0" algn="l">
              <a:buNone/>
            </a:pPr>
            <a:r>
              <a:rPr lang="en-US" sz="2800" b="1" dirty="0">
                <a:solidFill>
                  <a:srgbClr val="FFFFFF"/>
                </a:solidFill>
                <a:latin typeface="Verdana" pitchFamily="34" charset="0"/>
                <a:ea typeface="Verdana" pitchFamily="34" charset="-122"/>
                <a:cs typeface="Verdana" pitchFamily="34" charset="-120"/>
              </a:rPr>
              <a:t>Personalized Learning Experiences</a:t>
            </a:r>
            <a:endParaRPr lang="en-US" sz="2800" dirty="0"/>
          </a:p>
        </p:txBody>
      </p:sp>
      <p:sp>
        <p:nvSpPr>
          <p:cNvPr id="3" name="Shape 1"/>
          <p:cNvSpPr/>
          <p:nvPr/>
        </p:nvSpPr>
        <p:spPr>
          <a:xfrm>
            <a:off x="5943600" y="813816"/>
            <a:ext cx="0" cy="525780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758952" y="585216"/>
            <a:ext cx="5029200" cy="5486400"/>
          </a:xfrm>
          <a:prstGeom prst="rect">
            <a:avLst/>
          </a:prstGeom>
          <a:noFill/>
          <a:ln/>
        </p:spPr>
        <p:txBody>
          <a:bodyPr wrap="square" rtlCol="0" anchor="ctr"/>
          <a:lstStyle/>
          <a:p>
            <a:pPr marL="0" indent="0" algn="l">
              <a:buNone/>
            </a:pPr>
            <a:r>
              <a:rPr lang="en-US" sz="1800" dirty="0">
                <a:solidFill>
                  <a:srgbClr val="FFFFFF"/>
                </a:solidFill>
                <a:latin typeface="Verdana" pitchFamily="34" charset="0"/>
                <a:ea typeface="Verdana" pitchFamily="34" charset="-122"/>
                <a:cs typeface="Verdan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5" name="Text 0"/>
          <p:cNvSpPr>
            <a:spLocks noGrp="1"/>
          </p:cNvSpPr>
          <p:nvPr>
            <p:ph type="body" idx="102" hasCustomPrompt="1"/>
          </p:nvPr>
        </p:nvSpPr>
        <p:spPr>
          <a:xfrm>
            <a:off x="6400800" y="1956816"/>
            <a:ext cx="5486400" cy="411480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Enhance learning outcomes through personalized content.</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nchor="ctr"/>
          <a:lstStyle/>
          <a:p>
            <a:pPr marL="0" indent="0" algn="ctr">
              <a:buNone/>
            </a:pPr>
            <a:r>
              <a:rPr lang="en-US" sz="2800" b="1" dirty="0">
                <a:solidFill>
                  <a:srgbClr val="FFFFFF"/>
                </a:solidFill>
                <a:latin typeface="Verdana" pitchFamily="34" charset="0"/>
                <a:ea typeface="Verdana" pitchFamily="34" charset="-122"/>
                <a:cs typeface="Verdana" pitchFamily="34" charset="-120"/>
              </a:rPr>
              <a:t>Technical Aspects and Benefits</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47472"/>
            <a:ext cx="7790688" cy="2505456"/>
          </a:xfrm>
          <a:prstGeom prst="rect">
            <a:avLst/>
          </a:prstGeom>
          <a:noFill/>
          <a:ln/>
        </p:spPr>
        <p:txBody>
          <a:bodyPr wrap="square" rtlCol="0" anchor="b">
            <a:normAutofit/>
          </a:bodyPr>
          <a:lstStyle/>
          <a:p>
            <a:pPr marL="0" indent="0" algn="l">
              <a:buNone/>
            </a:pPr>
            <a:r>
              <a:rPr lang="en-US" sz="6000" b="1" dirty="0">
                <a:solidFill>
                  <a:srgbClr val="FFFFFF"/>
                </a:solidFill>
                <a:latin typeface="Verdana" pitchFamily="34" charset="0"/>
                <a:ea typeface="Verdana" pitchFamily="34" charset="-122"/>
                <a:cs typeface="Verdana" pitchFamily="34" charset="-120"/>
              </a:rPr>
              <a:t>Thank You</a:t>
            </a:r>
            <a:endParaRPr lang="en-US" sz="6000" dirty="0"/>
          </a:p>
        </p:txBody>
      </p:sp>
      <p:sp>
        <p:nvSpPr>
          <p:cNvPr id="3" name="Shape 1"/>
          <p:cNvSpPr/>
          <p:nvPr/>
        </p:nvSpPr>
        <p:spPr>
          <a:xfrm>
            <a:off x="1527048" y="3648456"/>
            <a:ext cx="7790688" cy="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1527048" y="4471416"/>
            <a:ext cx="10360152" cy="1371600"/>
          </a:xfrm>
          <a:prstGeom prst="rect">
            <a:avLst/>
          </a:prstGeom>
          <a:noFill/>
          <a:ln/>
        </p:spPr>
        <p:txBody>
          <a:bodyPr wrap="square" rtlCol="0" anchor="t"/>
          <a:lstStyle/>
          <a:p>
            <a:pPr marL="0" indent="0" algn="l">
              <a:buNone/>
            </a:pPr>
            <a:r>
              <a:rPr lang="en-US" sz="2400" dirty="0">
                <a:solidFill>
                  <a:srgbClr val="262626"/>
                </a:solidFill>
                <a:latin typeface="Verdana" pitchFamily="34" charset="0"/>
                <a:ea typeface="Verdana" pitchFamily="34" charset="-122"/>
                <a:cs typeface="Verdana" pitchFamily="34" charset="-120"/>
              </a:rPr>
              <a:t>Thank you for your attention. We hope AI Flavoured will revolutionize your document comprehension and learning experience.</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67512" y="327107"/>
            <a:ext cx="8650224" cy="2505456"/>
          </a:xfrm>
          <a:prstGeom prst="rect">
            <a:avLst/>
          </a:prstGeom>
          <a:noFill/>
          <a:ln/>
        </p:spPr>
        <p:txBody>
          <a:bodyPr wrap="square" rtlCol="0" anchor="b">
            <a:noAutofit/>
          </a:bodyPr>
          <a:lstStyle/>
          <a:p>
            <a:pPr marL="0" indent="0" algn="l">
              <a:buNone/>
            </a:pPr>
            <a:r>
              <a:rPr lang="en-US" sz="7200" b="1" dirty="0">
                <a:solidFill>
                  <a:srgbClr val="FFFFFF"/>
                </a:solidFill>
                <a:latin typeface="Verdana" pitchFamily="34" charset="0"/>
                <a:ea typeface="Verdana" pitchFamily="34" charset="-122"/>
                <a:cs typeface="Verdana" pitchFamily="34" charset="-120"/>
              </a:rPr>
              <a:t>Introduction to AI Flavoured</a:t>
            </a:r>
            <a:endParaRPr lang="en-US" sz="7200" dirty="0"/>
          </a:p>
        </p:txBody>
      </p:sp>
      <p:sp>
        <p:nvSpPr>
          <p:cNvPr id="3" name="Shape 1"/>
          <p:cNvSpPr/>
          <p:nvPr/>
        </p:nvSpPr>
        <p:spPr>
          <a:xfrm>
            <a:off x="2316757" y="3097737"/>
            <a:ext cx="7790688" cy="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667512" y="3429000"/>
            <a:ext cx="10360152" cy="1371600"/>
          </a:xfrm>
          <a:prstGeom prst="rect">
            <a:avLst/>
          </a:prstGeom>
          <a:noFill/>
          <a:ln/>
        </p:spPr>
        <p:txBody>
          <a:bodyPr wrap="square" rtlCol="0" anchor="t"/>
          <a:lstStyle/>
          <a:p>
            <a:pPr marL="0" indent="0" algn="l">
              <a:buNone/>
            </a:pPr>
            <a:r>
              <a:rPr lang="en-US" sz="2400" dirty="0">
                <a:solidFill>
                  <a:srgbClr val="262626"/>
                </a:solidFill>
                <a:latin typeface="Verdana" pitchFamily="34" charset="0"/>
                <a:ea typeface="Verdana" pitchFamily="34" charset="-122"/>
                <a:cs typeface="Verdana" pitchFamily="34" charset="-120"/>
              </a:rPr>
              <a:t>AI Flavoured is a project that leverages artificial intelligence to revolutionize document </a:t>
            </a:r>
            <a:r>
              <a:rPr lang="en-US" sz="2800" dirty="0">
                <a:solidFill>
                  <a:srgbClr val="262626"/>
                </a:solidFill>
                <a:latin typeface="Verdana" pitchFamily="34" charset="0"/>
                <a:ea typeface="Verdana" pitchFamily="34" charset="-122"/>
                <a:cs typeface="Verdana" pitchFamily="34" charset="-120"/>
              </a:rPr>
              <a:t>comprehension</a:t>
            </a:r>
            <a:r>
              <a:rPr lang="en-US" sz="2400" dirty="0">
                <a:solidFill>
                  <a:srgbClr val="262626"/>
                </a:solidFill>
                <a:latin typeface="Verdana" pitchFamily="34" charset="0"/>
                <a:ea typeface="Verdana" pitchFamily="34" charset="-122"/>
                <a:cs typeface="Verdana" pitchFamily="34" charset="-120"/>
              </a:rPr>
              <a:t> and learning.</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9224" y="338328"/>
            <a:ext cx="10881360" cy="1371600"/>
          </a:xfrm>
          <a:prstGeom prst="rect">
            <a:avLst/>
          </a:prstGeom>
          <a:noFill/>
          <a:ln/>
        </p:spPr>
        <p:txBody>
          <a:bodyPr wrap="square" rtlCol="0" anchor="ctr"/>
          <a:lstStyle/>
          <a:p>
            <a:pPr marL="0" indent="0" algn="ctr">
              <a:buNone/>
            </a:pPr>
            <a:r>
              <a:rPr lang="en-US" sz="2800" b="1" dirty="0">
                <a:solidFill>
                  <a:srgbClr val="FFFFFF"/>
                </a:solidFill>
                <a:latin typeface="Verdana" pitchFamily="34" charset="0"/>
                <a:ea typeface="Verdana" pitchFamily="34" charset="-122"/>
                <a:cs typeface="Verdana" pitchFamily="34" charset="-120"/>
              </a:rPr>
              <a:t>Introduction to AI Flavoured</a:t>
            </a:r>
            <a:endParaRPr lang="en-US" sz="2800" dirty="0"/>
          </a:p>
        </p:txBody>
      </p:sp>
      <p:sp>
        <p:nvSpPr>
          <p:cNvPr id="3" name="Text 0"/>
          <p:cNvSpPr>
            <a:spLocks noGrp="1"/>
          </p:cNvSpPr>
          <p:nvPr>
            <p:ph type="body" idx="101" hasCustomPrompt="1"/>
          </p:nvPr>
        </p:nvSpPr>
        <p:spPr>
          <a:xfrm>
            <a:off x="667512" y="1828800"/>
            <a:ext cx="10853928" cy="438912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0"/>
          <p:cNvSpPr>
            <a:spLocks noGrp="1"/>
          </p:cNvSpPr>
          <p:nvPr>
            <p:ph type="body" idx="102" hasCustomPrompt="1"/>
          </p:nvPr>
        </p:nvSpPr>
        <p:spPr>
          <a:xfrm>
            <a:off x="649224" y="1828800"/>
            <a:ext cx="5266944" cy="4389120"/>
          </a:xfrm>
          <a:prstGeom prst="rect">
            <a:avLst/>
          </a:prstGeom>
          <a:noFill/>
          <a:ln/>
        </p:spPr>
        <p:txBody>
          <a:bodyPr wrap="square" lIns="2540" tIns="2540" rIns="2540" bIns="2540" rtlCol="0" anchor="t"/>
          <a:lstStyle/>
          <a:p>
            <a:pPr marL="0" indent="0" algn="l">
              <a:buNone/>
            </a:pPr>
            <a:endParaRPr lang="en-US" sz="1600" dirty="0"/>
          </a:p>
        </p:txBody>
      </p:sp>
      <p:sp>
        <p:nvSpPr>
          <p:cNvPr id="5" name="Text 0"/>
          <p:cNvSpPr>
            <a:spLocks noGrp="1"/>
          </p:cNvSpPr>
          <p:nvPr>
            <p:ph type="body" idx="103" hasCustomPrompt="1"/>
          </p:nvPr>
        </p:nvSpPr>
        <p:spPr>
          <a:xfrm>
            <a:off x="6099048" y="1828800"/>
            <a:ext cx="5266944" cy="4389120"/>
          </a:xfrm>
          <a:prstGeom prst="rect">
            <a:avLst/>
          </a:prstGeom>
          <a:noFill/>
          <a:ln/>
        </p:spPr>
        <p:txBody>
          <a:bodyPr wrap="square" rtlCol="0" anchor="t"/>
          <a:lstStyle/>
          <a:p>
            <a:pPr marL="0" indent="0" algn="l">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758952" y="1371600"/>
            <a:ext cx="10433304" cy="2286000"/>
          </a:xfrm>
          <a:prstGeom prst="rect">
            <a:avLst/>
          </a:prstGeom>
          <a:noFill/>
          <a:ln/>
        </p:spPr>
        <p:txBody>
          <a:bodyPr wrap="square" rtlCol="0" anchor="ctr"/>
          <a:lstStyle/>
          <a:p>
            <a:pPr marL="0" indent="0" algn="ctr">
              <a:buNone/>
            </a:pPr>
            <a:r>
              <a:rPr lang="en-US" sz="4000" b="1" dirty="0">
                <a:solidFill>
                  <a:srgbClr val="FFFFFF"/>
                </a:solidFill>
                <a:latin typeface="Verdana" pitchFamily="34" charset="0"/>
                <a:ea typeface="Verdana" pitchFamily="34" charset="-122"/>
                <a:cs typeface="Verdana" pitchFamily="34" charset="-120"/>
              </a:rPr>
              <a:t>Project Overview</a:t>
            </a:r>
            <a:endParaRPr lang="en-US" sz="4000" dirty="0"/>
          </a:p>
        </p:txBody>
      </p:sp>
      <p:sp>
        <p:nvSpPr>
          <p:cNvPr id="3" name="Shape 1"/>
          <p:cNvSpPr/>
          <p:nvPr/>
        </p:nvSpPr>
        <p:spPr>
          <a:xfrm>
            <a:off x="923544" y="3511296"/>
            <a:ext cx="10433304" cy="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758952" y="3657600"/>
            <a:ext cx="10433304" cy="1828800"/>
          </a:xfrm>
          <a:prstGeom prst="rect">
            <a:avLst/>
          </a:prstGeom>
          <a:noFill/>
          <a:ln/>
        </p:spPr>
        <p:txBody>
          <a:bodyPr wrap="square" rtlCol="0" anchor="t"/>
          <a:lstStyle/>
          <a:p>
            <a:pPr marL="0" indent="0" algn="ctr">
              <a:buNone/>
            </a:pPr>
            <a:r>
              <a:rPr lang="en-US" sz="2000" dirty="0">
                <a:solidFill>
                  <a:srgbClr val="FFFFFF"/>
                </a:solidFill>
                <a:latin typeface="Verdana" pitchFamily="34" charset="0"/>
                <a:ea typeface="Verdana" pitchFamily="34" charset="-122"/>
                <a:cs typeface="Verdana" pitchFamily="34" charset="-120"/>
              </a:rPr>
              <a:t>AI Flavoured empowers users to efficiently extract insights from written content.</a:t>
            </a:r>
            <a:endParaRPr lang="en-US" sz="20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777240" y="557784"/>
            <a:ext cx="5394960" cy="1371600"/>
          </a:xfrm>
          <a:prstGeom prst="rect">
            <a:avLst/>
          </a:prstGeom>
          <a:noFill/>
          <a:ln/>
        </p:spPr>
        <p:txBody>
          <a:bodyPr wrap="square" rtlCol="0" anchor="ctr"/>
          <a:lstStyle/>
          <a:p>
            <a:pPr marL="0" indent="0" algn="l">
              <a:buNone/>
            </a:pPr>
            <a:r>
              <a:rPr lang="en-US" sz="2800" b="1" dirty="0">
                <a:solidFill>
                  <a:srgbClr val="FFFFFF"/>
                </a:solidFill>
                <a:latin typeface="Verdana" pitchFamily="34" charset="0"/>
                <a:ea typeface="Verdana" pitchFamily="34" charset="-122"/>
                <a:cs typeface="Verdana" pitchFamily="34" charset="-120"/>
              </a:rPr>
              <a:t>Core Functionalities</a:t>
            </a:r>
            <a:endParaRPr lang="en-US" sz="2800" dirty="0"/>
          </a:p>
        </p:txBody>
      </p:sp>
      <p:sp>
        <p:nvSpPr>
          <p:cNvPr id="3" name="Shape 1"/>
          <p:cNvSpPr/>
          <p:nvPr/>
        </p:nvSpPr>
        <p:spPr>
          <a:xfrm>
            <a:off x="6099048" y="713232"/>
            <a:ext cx="0" cy="557784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1069848" y="1847088"/>
            <a:ext cx="5212080" cy="429768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1. Intelligent Summarization</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2. Interactive Engagement</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3. Multilingual Support</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4. Personalized Learning Experiences</a:t>
            </a:r>
            <a:endParaRPr lang="en-US" sz="1600" dirty="0"/>
          </a:p>
        </p:txBody>
      </p:sp>
      <p:sp>
        <p:nvSpPr>
          <p:cNvPr id="5" name="Text 0"/>
          <p:cNvSpPr>
            <a:spLocks noGrp="1"/>
          </p:cNvSpPr>
          <p:nvPr>
            <p:ph type="body" idx="102" hasCustomPrompt="1"/>
          </p:nvPr>
        </p:nvSpPr>
        <p:spPr>
          <a:xfrm>
            <a:off x="6254496" y="557784"/>
            <a:ext cx="5038344" cy="557784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1. Streamlines information retrieval</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2. Improves knowledge acquisition</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3. Fosters collaboration</a:t>
            </a:r>
            <a:endParaRPr lang="en-US" sz="1600" dirty="0"/>
          </a:p>
          <a:p>
            <a:pPr marL="0" indent="0" algn="l">
              <a:buNone/>
            </a:pPr>
            <a:r>
              <a:rPr lang="en-US" sz="1600" dirty="0">
                <a:solidFill>
                  <a:srgbClr val="FFFFFF"/>
                </a:solidFill>
                <a:latin typeface="Verdana" pitchFamily="34" charset="0"/>
                <a:ea typeface="Verdana" pitchFamily="34" charset="-122"/>
                <a:cs typeface="Verdana" pitchFamily="34" charset="-120"/>
              </a:rPr>
              <a:t>4. Enhances learning environments</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438912"/>
            <a:ext cx="10360152" cy="1097280"/>
          </a:xfrm>
          <a:prstGeom prst="rect">
            <a:avLst/>
          </a:prstGeom>
          <a:noFill/>
          <a:ln/>
        </p:spPr>
        <p:txBody>
          <a:bodyPr wrap="square" rtlCol="0" anchor="ctr"/>
          <a:lstStyle/>
          <a:p>
            <a:pPr marL="0" indent="0" algn="ctr">
              <a:buNone/>
            </a:pPr>
            <a:r>
              <a:rPr lang="en-US" sz="3600" b="1" dirty="0">
                <a:solidFill>
                  <a:srgbClr val="FFFFFF"/>
                </a:solidFill>
                <a:latin typeface="Verdana" pitchFamily="34" charset="0"/>
                <a:ea typeface="Verdana" pitchFamily="34" charset="-122"/>
                <a:cs typeface="Verdana" pitchFamily="34" charset="-120"/>
              </a:rPr>
              <a:t>Core Functionalities</a:t>
            </a:r>
            <a:endParaRPr lang="en-US" sz="3600" dirty="0"/>
          </a:p>
        </p:txBody>
      </p:sp>
      <p:sp>
        <p:nvSpPr>
          <p:cNvPr id="3" name="Text 0"/>
          <p:cNvSpPr>
            <a:spLocks noGrp="1"/>
          </p:cNvSpPr>
          <p:nvPr>
            <p:ph type="body" idx="101" hasCustomPrompt="1"/>
          </p:nvPr>
        </p:nvSpPr>
        <p:spPr>
          <a:xfrm>
            <a:off x="658368" y="1581912"/>
            <a:ext cx="5029200" cy="914400"/>
          </a:xfrm>
          <a:prstGeom prst="rect">
            <a:avLst/>
          </a:prstGeom>
          <a:noFill/>
          <a:ln/>
        </p:spPr>
        <p:txBody>
          <a:bodyPr wrap="square" rtlCol="0" anchor="ctr"/>
          <a:lstStyle/>
          <a:p>
            <a:pPr marL="0" indent="0" algn="ctr">
              <a:buNone/>
            </a:pPr>
            <a:r>
              <a:rPr lang="en-US" sz="2400" b="1" dirty="0">
                <a:solidFill>
                  <a:srgbClr val="FFFFFF"/>
                </a:solidFill>
                <a:latin typeface="Verdana" pitchFamily="34" charset="0"/>
                <a:ea typeface="Verdana" pitchFamily="34" charset="-122"/>
                <a:cs typeface="Verdana" pitchFamily="34" charset="-120"/>
              </a:rPr>
              <a:t>Core Functionalities</a:t>
            </a:r>
            <a:endParaRPr lang="en-US" sz="2400" dirty="0"/>
          </a:p>
        </p:txBody>
      </p:sp>
      <p:sp>
        <p:nvSpPr>
          <p:cNvPr id="4" name="Text 0"/>
          <p:cNvSpPr>
            <a:spLocks noGrp="1"/>
          </p:cNvSpPr>
          <p:nvPr>
            <p:ph type="body" idx="102" hasCustomPrompt="1"/>
          </p:nvPr>
        </p:nvSpPr>
        <p:spPr>
          <a:xfrm>
            <a:off x="6583680" y="1581912"/>
            <a:ext cx="5029200" cy="914400"/>
          </a:xfrm>
          <a:prstGeom prst="rect">
            <a:avLst/>
          </a:prstGeom>
          <a:noFill/>
          <a:ln/>
        </p:spPr>
        <p:txBody>
          <a:bodyPr wrap="square" rtlCol="0" anchor="ctr"/>
          <a:lstStyle/>
          <a:p>
            <a:pPr marL="0" indent="0" algn="ctr">
              <a:buNone/>
            </a:pPr>
            <a:r>
              <a:rPr lang="en-US" sz="2400" b="1" dirty="0">
                <a:solidFill>
                  <a:srgbClr val="FFFFFF"/>
                </a:solidFill>
                <a:latin typeface="Verdana" pitchFamily="34" charset="0"/>
                <a:ea typeface="Verdana" pitchFamily="34" charset="-122"/>
                <a:cs typeface="Verdana" pitchFamily="34" charset="-120"/>
              </a:rPr>
              <a:t>Benefits</a:t>
            </a:r>
            <a:endParaRPr lang="en-US" sz="2400" dirty="0"/>
          </a:p>
        </p:txBody>
      </p:sp>
      <p:sp>
        <p:nvSpPr>
          <p:cNvPr id="5" name="Shape 3"/>
          <p:cNvSpPr/>
          <p:nvPr/>
        </p:nvSpPr>
        <p:spPr>
          <a:xfrm>
            <a:off x="4764024" y="1581912"/>
            <a:ext cx="2660904" cy="0"/>
          </a:xfrm>
          <a:prstGeom prst="line">
            <a:avLst/>
          </a:prstGeom>
          <a:solidFill>
            <a:srgbClr val="FFFFFF"/>
          </a:solidFill>
          <a:ln w="12700">
            <a:solidFill>
              <a:srgbClr val="FFFFFF"/>
            </a:solidFill>
            <a:prstDash val="solid"/>
          </a:ln>
        </p:spPr>
      </p:sp>
      <p:sp>
        <p:nvSpPr>
          <p:cNvPr id="6" name="Shape 4"/>
          <p:cNvSpPr/>
          <p:nvPr/>
        </p:nvSpPr>
        <p:spPr>
          <a:xfrm>
            <a:off x="6099048" y="2496312"/>
            <a:ext cx="0" cy="3648456"/>
          </a:xfrm>
          <a:prstGeom prst="line">
            <a:avLst/>
          </a:prstGeom>
          <a:solidFill>
            <a:srgbClr val="FFFFFF"/>
          </a:solidFill>
          <a:ln w="12700">
            <a:solidFill>
              <a:srgbClr val="FFFFFF"/>
            </a:solidFill>
            <a:prstDash val="solid"/>
          </a:ln>
        </p:spPr>
      </p:sp>
      <p:sp>
        <p:nvSpPr>
          <p:cNvPr id="7" name="Text 0"/>
          <p:cNvSpPr>
            <a:spLocks noGrp="1"/>
          </p:cNvSpPr>
          <p:nvPr>
            <p:ph type="body" idx="103" hasCustomPrompt="1"/>
          </p:nvPr>
        </p:nvSpPr>
        <p:spPr>
          <a:xfrm>
            <a:off x="731520" y="2633472"/>
            <a:ext cx="5358384" cy="3310128"/>
          </a:xfrm>
          <a:prstGeom prst="rect">
            <a:avLst/>
          </a:prstGeom>
          <a:noFill/>
          <a:ln/>
        </p:spPr>
        <p:txBody>
          <a:bodyPr wrap="square" rtlCol="0" anchor="t"/>
          <a:lstStyle/>
          <a:p>
            <a:pPr marL="0" indent="0" algn="l">
              <a:buNone/>
            </a:pPr>
            <a:r>
              <a:rPr lang="en-US" sz="1800" dirty="0">
                <a:solidFill>
                  <a:srgbClr val="FFFFFF"/>
                </a:solidFill>
                <a:latin typeface="Verdana" pitchFamily="34" charset="0"/>
                <a:ea typeface="Verdana" pitchFamily="34" charset="-122"/>
                <a:cs typeface="Verdana" pitchFamily="34" charset="-120"/>
              </a:rPr>
              <a:t>1. Intelligent Summarization</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2. Interactive Engagement</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3. Multilingual Support</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4. Personalized Learning Experiences</a:t>
            </a:r>
            <a:endParaRPr lang="en-US" sz="1800" dirty="0"/>
          </a:p>
        </p:txBody>
      </p:sp>
      <p:sp>
        <p:nvSpPr>
          <p:cNvPr id="8" name="Text 0"/>
          <p:cNvSpPr>
            <a:spLocks noGrp="1"/>
          </p:cNvSpPr>
          <p:nvPr>
            <p:ph type="body" idx="104" hasCustomPrompt="1"/>
          </p:nvPr>
        </p:nvSpPr>
        <p:spPr>
          <a:xfrm>
            <a:off x="6245352" y="2624328"/>
            <a:ext cx="5358384" cy="3310128"/>
          </a:xfrm>
          <a:prstGeom prst="rect">
            <a:avLst/>
          </a:prstGeom>
          <a:noFill/>
          <a:ln/>
        </p:spPr>
        <p:txBody>
          <a:bodyPr wrap="square" rtlCol="0" anchor="t"/>
          <a:lstStyle/>
          <a:p>
            <a:pPr marL="0" indent="0" algn="l">
              <a:buNone/>
            </a:pPr>
            <a:r>
              <a:rPr lang="en-US" sz="1800" dirty="0">
                <a:solidFill>
                  <a:srgbClr val="FFFFFF"/>
                </a:solidFill>
                <a:latin typeface="Verdana" pitchFamily="34" charset="0"/>
                <a:ea typeface="Verdana" pitchFamily="34" charset="-122"/>
                <a:cs typeface="Verdana" pitchFamily="34" charset="-120"/>
              </a:rPr>
              <a:t>1. Streamlines information retrieval</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2. Improves knowledge acquisition</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3. Fosters collaboration</a:t>
            </a:r>
            <a:endParaRPr lang="en-US" sz="1800" dirty="0"/>
          </a:p>
          <a:p>
            <a:pPr marL="0" indent="0" algn="l">
              <a:buNone/>
            </a:pPr>
            <a:r>
              <a:rPr lang="en-US" sz="1800" dirty="0">
                <a:solidFill>
                  <a:srgbClr val="FFFFFF"/>
                </a:solidFill>
                <a:latin typeface="Verdana" pitchFamily="34" charset="0"/>
                <a:ea typeface="Verdana" pitchFamily="34" charset="-122"/>
                <a:cs typeface="Verdana"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914400" y="356616"/>
            <a:ext cx="10360152" cy="1078992"/>
          </a:xfrm>
          <a:prstGeom prst="rect">
            <a:avLst/>
          </a:prstGeom>
          <a:noFill/>
          <a:ln/>
        </p:spPr>
        <p:txBody>
          <a:bodyPr wrap="square" rtlCol="0" anchor="ctr"/>
          <a:lstStyle/>
          <a:p>
            <a:pPr marL="0" indent="0" algn="ctr">
              <a:buNone/>
            </a:pPr>
            <a:r>
              <a:rPr lang="en-US" sz="3600" b="1" dirty="0">
                <a:solidFill>
                  <a:srgbClr val="FFFFFF"/>
                </a:solidFill>
                <a:latin typeface="Verdana" pitchFamily="34" charset="0"/>
                <a:ea typeface="Verdana" pitchFamily="34" charset="-122"/>
                <a:cs typeface="Verdana" pitchFamily="34" charset="-120"/>
              </a:rPr>
              <a:t>This is my First ai team</a:t>
            </a:r>
            <a:endParaRPr lang="en-US" sz="3600" dirty="0"/>
          </a:p>
        </p:txBody>
      </p:sp>
      <p:sp>
        <p:nvSpPr>
          <p:cNvPr id="3" name="Text 0"/>
          <p:cNvSpPr>
            <a:spLocks noGrp="1"/>
          </p:cNvSpPr>
          <p:nvPr>
            <p:ph type="body" idx="101" hasCustomPrompt="1"/>
          </p:nvPr>
        </p:nvSpPr>
        <p:spPr>
          <a:xfrm>
            <a:off x="548640" y="5394960"/>
            <a:ext cx="2916936" cy="914400"/>
          </a:xfrm>
          <a:prstGeom prst="rect">
            <a:avLst/>
          </a:prstGeom>
          <a:noFill/>
          <a:ln/>
        </p:spPr>
        <p:txBody>
          <a:bodyPr wrap="square" rtlCol="0" anchor="ctr"/>
          <a:lstStyle/>
          <a:p>
            <a:pPr marL="0" indent="0" algn="ctr">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4" name="Text 0"/>
          <p:cNvSpPr>
            <a:spLocks noGrp="1"/>
          </p:cNvSpPr>
          <p:nvPr>
            <p:ph type="body" idx="103" hasCustomPrompt="1"/>
          </p:nvPr>
        </p:nvSpPr>
        <p:spPr>
          <a:xfrm>
            <a:off x="4590288" y="4636008"/>
            <a:ext cx="2916936" cy="914400"/>
          </a:xfrm>
          <a:prstGeom prst="rect">
            <a:avLst/>
          </a:prstGeom>
          <a:noFill/>
          <a:ln/>
        </p:spPr>
        <p:txBody>
          <a:bodyPr wrap="square" rtlCol="0" anchor="ctr"/>
          <a:lstStyle/>
          <a:p>
            <a:pPr marL="0" indent="0" algn="ctr">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5" name="Text 0"/>
          <p:cNvSpPr>
            <a:spLocks noGrp="1"/>
          </p:cNvSpPr>
          <p:nvPr>
            <p:ph type="body" idx="105" hasCustomPrompt="1"/>
          </p:nvPr>
        </p:nvSpPr>
        <p:spPr>
          <a:xfrm>
            <a:off x="8631936" y="5458968"/>
            <a:ext cx="2916936" cy="914400"/>
          </a:xfrm>
          <a:prstGeom prst="rect">
            <a:avLst/>
          </a:prstGeom>
          <a:noFill/>
          <a:ln/>
        </p:spPr>
        <p:txBody>
          <a:bodyPr wrap="square" rtlCol="0" anchor="ctr"/>
          <a:lstStyle/>
          <a:p>
            <a:pPr marL="0" indent="0" algn="ctr">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blurRad="228600" dist="25400" dir="2700000" algn="bl" rotWithShape="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blurRad="228600" dist="25400" dir="2700000" algn="bl" rotWithShape="0">
              <a:srgbClr val="1E1C1D">
                <a:alpha val="50000"/>
              </a:srgbClr>
            </a:outerShdw>
          </a:effectLst>
        </p:spPr>
      </p:sp>
      <p:sp>
        <p:nvSpPr>
          <p:cNvPr id="8" name="Shape 6"/>
          <p:cNvSpPr/>
          <p:nvPr/>
        </p:nvSpPr>
        <p:spPr>
          <a:xfrm>
            <a:off x="8631936" y="2414016"/>
            <a:ext cx="2916936" cy="2916936"/>
          </a:xfrm>
          <a:prstGeom prst="rect">
            <a:avLst/>
          </a:prstGeom>
          <a:solidFill>
            <a:srgbClr val="1E1C1D"/>
          </a:solidFill>
          <a:ln/>
          <a:effectLst>
            <a:outerShdw blurRad="228600" dist="25400" dir="2700000" algn="bl" rotWithShape="0">
              <a:srgbClr val="1E1C1D">
                <a:alpha val="50000"/>
              </a:srgbClr>
            </a:outerShdw>
          </a:effectLst>
        </p:spPr>
      </p:sp>
      <p:pic>
        <p:nvPicPr>
          <p:cNvPr id="9" name="Image 0" descr="preencoded.png"/>
          <p:cNvPicPr>
            <a:picLocks noGrp="1" noChangeAspect="1"/>
          </p:cNvPicPr>
          <p:nvPr>
            <p:ph idx="102" hasCustomPrompt="1"/>
          </p:nvPr>
        </p:nvPicPr>
        <p:blipFill>
          <a:blip r:embed="rId3"/>
          <a:stretch>
            <a:fillRect/>
          </a:stretch>
        </p:blipFill>
        <p:spPr>
          <a:xfrm>
            <a:off x="548640" y="2386584"/>
            <a:ext cx="3319272" cy="3319272"/>
          </a:xfrm>
          <a:prstGeom prst="rect">
            <a:avLst/>
          </a:prstGeom>
        </p:spPr>
      </p:pic>
      <p:pic>
        <p:nvPicPr>
          <p:cNvPr id="10" name="Image 1" descr="preencoded.png"/>
          <p:cNvPicPr>
            <a:picLocks noGrp="1"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icPr>
            <a:picLocks noGrp="1" noChangeAspect="1"/>
          </p:cNvPicPr>
          <p:nvPr>
            <p:ph idx="106" hasCustomPrompt="1"/>
          </p:nvPr>
        </p:nvPicPr>
        <p:blipFill>
          <a:blip r:embed="rId3"/>
          <a:stretch>
            <a:fillRect/>
          </a:stretch>
        </p:blipFill>
        <p:spPr>
          <a:xfrm>
            <a:off x="8631936" y="2414016"/>
            <a:ext cx="3319272" cy="3291840"/>
          </a:xfrm>
          <a:prstGeom prst="rect">
            <a:avLst/>
          </a:prstGeom>
        </p:spPr>
      </p:pic>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nchor="ctr"/>
          <a:lstStyle/>
          <a:p>
            <a:pPr marL="0" indent="0" algn="l">
              <a:buNone/>
            </a:pPr>
            <a:r>
              <a:rPr lang="en-US" sz="2800" b="1" dirty="0">
                <a:solidFill>
                  <a:srgbClr val="FFFFFF"/>
                </a:solidFill>
                <a:latin typeface="Verdana" pitchFamily="34" charset="0"/>
                <a:ea typeface="Verdana" pitchFamily="34" charset="-122"/>
                <a:cs typeface="Verdana" pitchFamily="34" charset="-120"/>
              </a:rPr>
              <a:t>Intelligent Summarization</a:t>
            </a:r>
            <a:endParaRPr lang="en-US" sz="2800" dirty="0"/>
          </a:p>
        </p:txBody>
      </p:sp>
      <p:sp>
        <p:nvSpPr>
          <p:cNvPr id="3" name="Shape 1"/>
          <p:cNvSpPr/>
          <p:nvPr/>
        </p:nvSpPr>
        <p:spPr>
          <a:xfrm>
            <a:off x="5943600" y="813816"/>
            <a:ext cx="0" cy="525780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758952" y="585216"/>
            <a:ext cx="5029200" cy="5486400"/>
          </a:xfrm>
          <a:prstGeom prst="rect">
            <a:avLst/>
          </a:prstGeom>
          <a:noFill/>
          <a:ln/>
        </p:spPr>
        <p:txBody>
          <a:bodyPr wrap="square" rtlCol="0" anchor="ctr"/>
          <a:lstStyle/>
          <a:p>
            <a:pPr marL="0" indent="0" algn="l">
              <a:buNone/>
            </a:pPr>
            <a:r>
              <a:rPr lang="en-US" sz="1800" dirty="0">
                <a:solidFill>
                  <a:srgbClr val="FFFFFF"/>
                </a:solidFill>
                <a:latin typeface="Verdana" pitchFamily="34" charset="0"/>
                <a:ea typeface="Verdana" pitchFamily="34" charset="-122"/>
                <a:cs typeface="Verdana" pitchFamily="34" charset="-120"/>
              </a:rPr>
              <a:t>1. AI Flavoured's summarization engine condenses complex documents into concise summaries. 
2. This feature helps users quickly grasp the essence of lengthy texts. 
</a:t>
            </a:r>
            <a:endParaRPr lang="en-US" sz="1800" dirty="0"/>
          </a:p>
        </p:txBody>
      </p:sp>
      <p:sp>
        <p:nvSpPr>
          <p:cNvPr id="5" name="Text 0"/>
          <p:cNvSpPr>
            <a:spLocks noGrp="1"/>
          </p:cNvSpPr>
          <p:nvPr>
            <p:ph type="body" idx="102" hasCustomPrompt="1"/>
          </p:nvPr>
        </p:nvSpPr>
        <p:spPr>
          <a:xfrm>
            <a:off x="6400800" y="1956816"/>
            <a:ext cx="5486400" cy="411480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Efficiently extract key insights from vast amounts of information.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6400800" y="585216"/>
            <a:ext cx="5486400" cy="1371600"/>
          </a:xfrm>
          <a:prstGeom prst="rect">
            <a:avLst/>
          </a:prstGeom>
          <a:noFill/>
          <a:ln/>
        </p:spPr>
        <p:txBody>
          <a:bodyPr wrap="square" rtlCol="0" anchor="ctr"/>
          <a:lstStyle/>
          <a:p>
            <a:pPr marL="0" indent="0" algn="l">
              <a:buNone/>
            </a:pPr>
            <a:r>
              <a:rPr lang="en-US" sz="2800" b="1" dirty="0">
                <a:solidFill>
                  <a:srgbClr val="FFFFFF"/>
                </a:solidFill>
                <a:latin typeface="Verdana" pitchFamily="34" charset="0"/>
                <a:ea typeface="Verdana" pitchFamily="34" charset="-122"/>
                <a:cs typeface="Verdana" pitchFamily="34" charset="-120"/>
              </a:rPr>
              <a:t>Interactive Engagement</a:t>
            </a:r>
            <a:endParaRPr lang="en-US" sz="2800" dirty="0"/>
          </a:p>
        </p:txBody>
      </p:sp>
      <p:sp>
        <p:nvSpPr>
          <p:cNvPr id="3" name="Shape 1"/>
          <p:cNvSpPr/>
          <p:nvPr/>
        </p:nvSpPr>
        <p:spPr>
          <a:xfrm>
            <a:off x="5943600" y="813816"/>
            <a:ext cx="0" cy="5257800"/>
          </a:xfrm>
          <a:prstGeom prst="line">
            <a:avLst/>
          </a:prstGeom>
          <a:solidFill>
            <a:srgbClr val="FFFFFF"/>
          </a:solidFill>
          <a:ln w="12700">
            <a:solidFill>
              <a:srgbClr val="FFFFFF"/>
            </a:solidFill>
            <a:prstDash val="solid"/>
          </a:ln>
        </p:spPr>
      </p:sp>
      <p:sp>
        <p:nvSpPr>
          <p:cNvPr id="4" name="Text 0"/>
          <p:cNvSpPr>
            <a:spLocks noGrp="1"/>
          </p:cNvSpPr>
          <p:nvPr>
            <p:ph type="body" idx="101" hasCustomPrompt="1"/>
          </p:nvPr>
        </p:nvSpPr>
        <p:spPr>
          <a:xfrm>
            <a:off x="758952" y="585216"/>
            <a:ext cx="5029200" cy="5486400"/>
          </a:xfrm>
          <a:prstGeom prst="rect">
            <a:avLst/>
          </a:prstGeom>
          <a:noFill/>
          <a:ln/>
        </p:spPr>
        <p:txBody>
          <a:bodyPr wrap="square" rtlCol="0" anchor="ctr"/>
          <a:lstStyle/>
          <a:p>
            <a:pPr marL="0" indent="0" algn="l">
              <a:buNone/>
            </a:pPr>
            <a:r>
              <a:rPr lang="en-US" sz="1800" dirty="0">
                <a:solidFill>
                  <a:srgbClr val="FFFFFF"/>
                </a:solidFill>
                <a:latin typeface="Verdana" pitchFamily="34" charset="0"/>
                <a:ea typeface="Verdana" pitchFamily="34" charset="-122"/>
                <a:cs typeface="Verdana" pitchFamily="34" charset="-120"/>
              </a:rPr>
              <a:t>1. The platform offers interactive communication features to enhance user engagement. 
2. Users can interact with the content, ask questions, and receive instant feedback. 
</a:t>
            </a:r>
            <a:endParaRPr lang="en-US" sz="1800" dirty="0"/>
          </a:p>
        </p:txBody>
      </p:sp>
      <p:sp>
        <p:nvSpPr>
          <p:cNvPr id="5" name="Text 0"/>
          <p:cNvSpPr>
            <a:spLocks noGrp="1"/>
          </p:cNvSpPr>
          <p:nvPr>
            <p:ph type="body" idx="102" hasCustomPrompt="1"/>
          </p:nvPr>
        </p:nvSpPr>
        <p:spPr>
          <a:xfrm>
            <a:off x="6400800" y="1956816"/>
            <a:ext cx="5486400" cy="4114800"/>
          </a:xfrm>
          <a:prstGeom prst="rect">
            <a:avLst/>
          </a:prstGeom>
          <a:noFill/>
          <a:ln/>
        </p:spPr>
        <p:txBody>
          <a:bodyPr wrap="square" rtlCol="0" anchor="t"/>
          <a:lstStyle/>
          <a:p>
            <a:pPr marL="0" indent="0" algn="l">
              <a:buNone/>
            </a:pPr>
            <a:r>
              <a:rPr lang="en-US" sz="1600" dirty="0">
                <a:solidFill>
                  <a:srgbClr val="FFFFFF"/>
                </a:solidFill>
                <a:latin typeface="Verdana" pitchFamily="34" charset="0"/>
                <a:ea typeface="Verdana" pitchFamily="34" charset="-122"/>
                <a:cs typeface="Verdana" pitchFamily="34" charset="-120"/>
              </a:rPr>
              <a:t>Foster a more engaging and interactive learning experience.</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xmlns="" val="0"/>
            </a:ext>
          </a:extLst>
        </p:spPr>
        <p:txBody>
          <a:bodyPr/>
          <a:lstStyle>
            <a:lvl1pPr>
              <a:defRPr sz="1200">
                <a:solidFill>
                  <a:srgbClr val="FFFFFF"/>
                </a:solidFill>
                <a:latin typeface="Calibri"/>
                <a:ea typeface="Calibri"/>
                <a:cs typeface="Calibri"/>
              </a:defRPr>
            </a:lvl1pPr>
          </a:lstStyle>
          <a:p>
            <a:pPr algn="l"/>
            <a:fld id="{F7021451-1387-4CA6-816F-3879F97B5CBC}" type="slidenum">
              <a:rPr lang="en-US" b="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506</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Verdana</vt:lpstr>
      <vt:lpstr>Office Theme</vt:lpstr>
      <vt:lpstr>Content List</vt:lpstr>
      <vt:lpstr>Introduction to AI Flavoured</vt:lpstr>
      <vt:lpstr>Introduction to AI Flavoured</vt:lpstr>
      <vt:lpstr>Project Overview</vt:lpstr>
      <vt:lpstr>Core Functionalities</vt:lpstr>
      <vt:lpstr>Core Functionalities</vt:lpstr>
      <vt:lpstr>This is my First ai team</vt:lpstr>
      <vt:lpstr>Intelligent Summarization</vt:lpstr>
      <vt:lpstr>Interactive Engagement</vt:lpstr>
      <vt:lpstr>Multilingual Support</vt:lpstr>
      <vt:lpstr>Personalized Learning Experiences</vt:lpstr>
      <vt:lpstr>Technical Aspects and Benefits</vt:lpstr>
      <vt:lpstr>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darkthememoon</dc:title>
  <dc:subject>PptxGenJS Presentation</dc:subject>
  <dc:creator>author</dc:creator>
  <cp:lastModifiedBy>sourabh sharma</cp:lastModifiedBy>
  <cp:revision>2</cp:revision>
  <dcterms:created xsi:type="dcterms:W3CDTF">2024-05-29T07:31:39Z</dcterms:created>
  <dcterms:modified xsi:type="dcterms:W3CDTF">2024-05-29T07:42:24Z</dcterms:modified>
</cp:coreProperties>
</file>