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10"/>
  </p:normalViewPr>
  <p:slideViewPr>
    <p:cSldViewPr snapToGrid="0" snapToObjects="1">
      <p:cViewPr varScale="1">
        <p:scale>
          <a:sx n="87" d="100"/>
          <a:sy n="87"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93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438912"/>
            <a:ext cx="10360152" cy="1097280"/>
          </a:xfrm>
          <a:prstGeom prst="rect">
            <a:avLst/>
          </a:prstGeom>
          <a:noFill/>
          <a:ln/>
        </p:spPr>
        <p:txBody>
          <a:bodyPr wrap="square" rtlCol="0"/>
          <a:lstStyle>
            <a:lvl1pPr marL="0" indent="0" algn="ctr">
              <a:buNone/>
              <a:defRPr lang="en-US" sz="3200" b="1" dirty="0">
                <a:latin typeface="Tenorite (Headings)" pitchFamily="34" charset="0"/>
                <a:ea typeface="Tenorite (Headings)" pitchFamily="34" charset="-122"/>
                <a:cs typeface="Tenorite (Headings)" pitchFamily="34" charset="-120"/>
              </a:defRPr>
            </a:lvl1pP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a:spLocks noGrp="1"/>
          </p:cNvSpPr>
          <p:nvPr>
            <p:ph type="body" idx="101" hasCustomPrompt="1"/>
          </p:nvPr>
        </p:nvSpPr>
        <p:spPr>
          <a:xfrm>
            <a:off x="658368" y="1581912"/>
            <a:ext cx="5029200" cy="914400"/>
          </a:xfrm>
          <a:prstGeom prst="rect">
            <a:avLst/>
          </a:prstGeom>
          <a:noFill/>
          <a:ln/>
        </p:spPr>
        <p:txBody>
          <a:bodyPr wrap="square" rtlCol="0"/>
          <a:lstStyle>
            <a:lvl1pPr marL="0" indent="0" algn="ctr">
              <a:buNone/>
              <a:defRPr lang="en-US" sz="2400" b="1" dirty="0">
                <a:latin typeface="Tenorite (Body)" pitchFamily="34" charset="0"/>
                <a:ea typeface="Tenorite (Body)" pitchFamily="34" charset="-122"/>
                <a:cs typeface="Tenorite (Body)" pitchFamily="34" charset="-120"/>
              </a:defRPr>
            </a:lvl1pPr>
          </a:lstStyle>
          <a:p>
            <a:pPr marL="0" indent="0" algn="ctr">
              <a:buNone/>
            </a:pPr>
            <a:r>
              <a:rPr lang="en-US" sz="2400" b="1" dirty="0">
                <a:solidFill>
                  <a:srgbClr val="000000"/>
                </a:solidFill>
                <a:latin typeface="Tenorite (Body)" pitchFamily="34" charset="0"/>
                <a:ea typeface="Tenorite (Body)" pitchFamily="34" charset="-122"/>
                <a:cs typeface="Tenorite (Body)" pitchFamily="34" charset="-120"/>
              </a:rPr>
              <a:t>Subheading Placeholder</a:t>
            </a:r>
            <a:endParaRPr lang="en-US" sz="2400" dirty="0"/>
          </a:p>
        </p:txBody>
      </p:sp>
      <p:sp>
        <p:nvSpPr>
          <p:cNvPr id="4" name="Text 0"/>
          <p:cNvSpPr>
            <a:spLocks noGrp="1"/>
          </p:cNvSpPr>
          <p:nvPr>
            <p:ph type="body" idx="102" hasCustomPrompt="1"/>
          </p:nvPr>
        </p:nvSpPr>
        <p:spPr>
          <a:xfrm>
            <a:off x="6583680" y="1581912"/>
            <a:ext cx="5029200" cy="914400"/>
          </a:xfrm>
          <a:prstGeom prst="rect">
            <a:avLst/>
          </a:prstGeom>
          <a:noFill/>
          <a:ln/>
        </p:spPr>
        <p:txBody>
          <a:bodyPr wrap="square" rtlCol="0"/>
          <a:lstStyle>
            <a:lvl1pPr marL="0" indent="0" algn="ctr">
              <a:buNone/>
              <a:defRPr lang="en-US" sz="2400" b="1" dirty="0">
                <a:latin typeface="Tenorite (Body)" pitchFamily="34" charset="0"/>
                <a:ea typeface="Tenorite (Body)" pitchFamily="34" charset="-122"/>
                <a:cs typeface="Tenorite (Body)" pitchFamily="34" charset="-120"/>
              </a:defRPr>
            </a:lvl1pPr>
          </a:lstStyle>
          <a:p>
            <a:pPr marL="0" indent="0" algn="ctr">
              <a:buNone/>
            </a:pPr>
            <a:r>
              <a:rPr lang="en-US" sz="2400" b="1" dirty="0">
                <a:solidFill>
                  <a:srgbClr val="000000"/>
                </a:solidFill>
                <a:latin typeface="Tenorite (Body)" pitchFamily="34" charset="0"/>
                <a:ea typeface="Tenorite (Body)" pitchFamily="34" charset="-122"/>
                <a:cs typeface="Tenorite (Body)" pitchFamily="34" charset="-120"/>
              </a:rPr>
              <a:t>Second Subheading Placeholder</a:t>
            </a:r>
            <a:endParaRPr lang="en-US" sz="2400" dirty="0"/>
          </a:p>
        </p:txBody>
      </p:sp>
      <p:sp>
        <p:nvSpPr>
          <p:cNvPr id="5" name="Text 0"/>
          <p:cNvSpPr>
            <a:spLocks noGrp="1"/>
          </p:cNvSpPr>
          <p:nvPr>
            <p:ph type="body" idx="103" hasCustomPrompt="1"/>
          </p:nvPr>
        </p:nvSpPr>
        <p:spPr>
          <a:xfrm>
            <a:off x="731520" y="2633472"/>
            <a:ext cx="5358384" cy="3310128"/>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6" name="Text 0"/>
          <p:cNvSpPr>
            <a:spLocks noGrp="1"/>
          </p:cNvSpPr>
          <p:nvPr>
            <p:ph type="body" idx="104" hasCustomPrompt="1"/>
          </p:nvPr>
        </p:nvSpPr>
        <p:spPr>
          <a:xfrm>
            <a:off x="6245352" y="2624328"/>
            <a:ext cx="5358384" cy="3310128"/>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Second Content Placeholder</a:t>
            </a:r>
            <a:endParaRPr lang="en-US" sz="1800" dirty="0"/>
          </a:p>
        </p:txBody>
      </p:sp>
      <p:sp>
        <p:nvSpPr>
          <p:cNvPr id="7"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8" name="Text 1"/>
          <p:cNvSpPr>
            <a:spLocks noGrp="1"/>
          </p:cNvSpPr>
          <p:nvPr>
            <p:ph type="body" idx="106"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56616"/>
            <a:ext cx="10360152" cy="1078992"/>
          </a:xfrm>
          <a:prstGeom prst="rect">
            <a:avLst/>
          </a:prstGeom>
          <a:noFill/>
          <a:ln/>
        </p:spPr>
        <p:txBody>
          <a:bodyPr wrap="square" rtlCol="0"/>
          <a:lstStyle>
            <a:lvl1pPr marL="0" indent="0" algn="ctr">
              <a:buNone/>
              <a:defRPr lang="en-US" sz="3600" b="1" dirty="0">
                <a:latin typeface="Tenorite (Headings)" pitchFamily="34" charset="0"/>
                <a:ea typeface="Tenorite (Headings)" pitchFamily="34" charset="-122"/>
                <a:cs typeface="Tenorite (Headings)" pitchFamily="34" charset="-120"/>
              </a:defRPr>
            </a:lvl1pPr>
          </a:lstStyle>
          <a:p>
            <a:pPr marL="0" indent="0" algn="ctr">
              <a:buNone/>
            </a:pPr>
            <a:r>
              <a:rPr lang="en-US" sz="3600" b="1" dirty="0">
                <a:solidFill>
                  <a:srgbClr val="000000"/>
                </a:solidFill>
                <a:latin typeface="Tenorite (Headings)" pitchFamily="34" charset="0"/>
                <a:ea typeface="Tenorite (Headings)" pitchFamily="34" charset="-122"/>
                <a:cs typeface="Tenorite (Headings)" pitchFamily="34" charset="-120"/>
              </a:rPr>
              <a:t>Title Placeholder</a:t>
            </a:r>
            <a:endParaRPr lang="en-US" sz="3600" dirty="0"/>
          </a:p>
        </p:txBody>
      </p:sp>
      <p:sp>
        <p:nvSpPr>
          <p:cNvPr id="3" name="Text 0"/>
          <p:cNvSpPr>
            <a:spLocks noGrp="1"/>
          </p:cNvSpPr>
          <p:nvPr>
            <p:ph type="body" idx="101" hasCustomPrompt="1"/>
          </p:nvPr>
        </p:nvSpPr>
        <p:spPr>
          <a:xfrm>
            <a:off x="548640" y="5394960"/>
            <a:ext cx="2916936" cy="914400"/>
          </a:xfrm>
          <a:prstGeom prst="rect">
            <a:avLst/>
          </a:prstGeom>
          <a:noFill/>
          <a:ln/>
        </p:spPr>
        <p:txBody>
          <a:bodyPr wrap="square" rtlCol="0"/>
          <a:lstStyle>
            <a:lvl1pPr marL="0" indent="0" algn="ctr">
              <a:buNone/>
              <a:defRPr lang="en-US" sz="2000" dirty="0">
                <a:latin typeface="Tenorite (Headings)" pitchFamily="34" charset="0"/>
                <a:ea typeface="Tenorite (Headings)" pitchFamily="34" charset="-122"/>
                <a:cs typeface="Tenorite (Headings)" pitchFamily="34" charset="-120"/>
              </a:defRPr>
            </a:lvl1pPr>
          </a:lstStyle>
          <a:p>
            <a:pPr marL="0" indent="0" algn="ctr">
              <a:buNone/>
            </a:pPr>
            <a:endParaRPr lang="en-US" sz="2000" dirty="0"/>
          </a:p>
        </p:txBody>
      </p:sp>
      <p:sp>
        <p:nvSpPr>
          <p:cNvPr id="4" name="Text 0"/>
          <p:cNvSpPr>
            <a:spLocks noGrp="1"/>
          </p:cNvSpPr>
          <p:nvPr>
            <p:ph idx="102" hasCustomPrompt="1"/>
          </p:nvPr>
        </p:nvSpPr>
        <p:spPr>
          <a:xfrm>
            <a:off x="548640" y="2386584"/>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5" name="Text 0"/>
          <p:cNvSpPr>
            <a:spLocks noGrp="1"/>
          </p:cNvSpPr>
          <p:nvPr>
            <p:ph type="body" idx="103" hasCustomPrompt="1"/>
          </p:nvPr>
        </p:nvSpPr>
        <p:spPr>
          <a:xfrm>
            <a:off x="4590288" y="4636008"/>
            <a:ext cx="2916936" cy="914400"/>
          </a:xfrm>
          <a:prstGeom prst="rect">
            <a:avLst/>
          </a:prstGeom>
          <a:noFill/>
          <a:ln/>
        </p:spPr>
        <p:txBody>
          <a:bodyPr wrap="square" rtlCol="0"/>
          <a:lstStyle>
            <a:lvl1pPr marL="0" indent="0" algn="ctr">
              <a:buNone/>
              <a:defRPr lang="en-US" sz="2000" dirty="0">
                <a:latin typeface="Tenorite (Headings)" pitchFamily="34" charset="0"/>
                <a:ea typeface="Tenorite (Headings)" pitchFamily="34" charset="-122"/>
                <a:cs typeface="Tenorite (Headings)" pitchFamily="34" charset="-120"/>
              </a:defRPr>
            </a:lvl1pPr>
          </a:lstStyle>
          <a:p>
            <a:pPr marL="0" indent="0" algn="ctr">
              <a:buNone/>
            </a:pPr>
            <a:endParaRPr lang="en-US" sz="2000" dirty="0"/>
          </a:p>
        </p:txBody>
      </p:sp>
      <p:sp>
        <p:nvSpPr>
          <p:cNvPr id="6" name="Text 0"/>
          <p:cNvSpPr>
            <a:spLocks noGrp="1"/>
          </p:cNvSpPr>
          <p:nvPr>
            <p:ph idx="104" hasCustomPrompt="1"/>
          </p:nvPr>
        </p:nvSpPr>
        <p:spPr>
          <a:xfrm>
            <a:off x="4636008" y="1517904"/>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7" name="Text 0"/>
          <p:cNvSpPr>
            <a:spLocks noGrp="1"/>
          </p:cNvSpPr>
          <p:nvPr>
            <p:ph type="body" idx="105" hasCustomPrompt="1"/>
          </p:nvPr>
        </p:nvSpPr>
        <p:spPr>
          <a:xfrm>
            <a:off x="8631936" y="5458968"/>
            <a:ext cx="2916936" cy="914400"/>
          </a:xfrm>
          <a:prstGeom prst="rect">
            <a:avLst/>
          </a:prstGeom>
          <a:noFill/>
          <a:ln/>
        </p:spPr>
        <p:txBody>
          <a:bodyPr wrap="square" rtlCol="0"/>
          <a:lstStyle>
            <a:lvl1pPr marL="0" indent="0" algn="ctr">
              <a:buNone/>
              <a:defRPr lang="en-US" sz="2000" dirty="0">
                <a:latin typeface="Tenorite (Headings)" pitchFamily="34" charset="0"/>
                <a:ea typeface="Tenorite (Headings)" pitchFamily="34" charset="-122"/>
                <a:cs typeface="Tenorite (Headings)" pitchFamily="34" charset="-120"/>
              </a:defRPr>
            </a:lvl1pPr>
          </a:lstStyle>
          <a:p>
            <a:pPr marL="0" indent="0" algn="ctr">
              <a:buNone/>
            </a:pPr>
            <a:endParaRPr lang="en-US" sz="2000" dirty="0"/>
          </a:p>
        </p:txBody>
      </p:sp>
      <p:sp>
        <p:nvSpPr>
          <p:cNvPr id="8" name="Text 0"/>
          <p:cNvSpPr>
            <a:spLocks noGrp="1"/>
          </p:cNvSpPr>
          <p:nvPr>
            <p:ph idx="106" hasCustomPrompt="1"/>
          </p:nvPr>
        </p:nvSpPr>
        <p:spPr>
          <a:xfrm>
            <a:off x="8631936" y="2414016"/>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9"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10" name="Text 1"/>
          <p:cNvSpPr>
            <a:spLocks noGrp="1"/>
          </p:cNvSpPr>
          <p:nvPr>
            <p:ph type="body" idx="108"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lstStyle>
            <a:lvl1pPr marL="0" indent="0" algn="l">
              <a:buNone/>
              <a:defRPr lang="en-US" sz="2800" b="1" dirty="0">
                <a:latin typeface="Tenorite (Headings)" pitchFamily="34" charset="0"/>
                <a:ea typeface="Tenorite (Headings)" pitchFamily="34" charset="-122"/>
                <a:cs typeface="Tenorite (Headings)" pitchFamily="34" charset="-120"/>
              </a:defRPr>
            </a:lvl1pP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lstStyle>
            <a:lvl1pPr marL="0" indent="0" algn="l">
              <a:buNone/>
              <a:defRPr lang="en-US" sz="1600" b="1" dirty="0">
                <a:latin typeface="Tenorite (Body)" pitchFamily="34" charset="0"/>
                <a:ea typeface="Tenorite (Body)" pitchFamily="34" charset="-122"/>
                <a:cs typeface="Tenorite (Body)" pitchFamily="34" charset="-120"/>
              </a:defRPr>
            </a:lvl1pPr>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lstStyle>
            <a:lvl1pPr marL="0" indent="0" algn="l">
              <a:buNone/>
              <a:defRPr lang="en-US" sz="2800" b="1" dirty="0">
                <a:latin typeface="Tenorite (Headings)" pitchFamily="34" charset="0"/>
                <a:ea typeface="Tenorite (Headings)" pitchFamily="34" charset="-122"/>
                <a:cs typeface="Tenorite (Headings)" pitchFamily="34" charset="-120"/>
              </a:defRPr>
            </a:lvl1pP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lstStyle>
            <a:lvl1pPr marL="0" indent="0" algn="l">
              <a:buNone/>
              <a:defRPr lang="en-US" sz="1600" b="1" dirty="0">
                <a:latin typeface="Tenorite (Body)" pitchFamily="34" charset="0"/>
                <a:ea typeface="Tenorite (Body)" pitchFamily="34" charset="-122"/>
                <a:cs typeface="Tenorite (Body)" pitchFamily="34" charset="-120"/>
              </a:defRPr>
            </a:lvl1pPr>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lstStyle>
            <a:lvl1pPr marL="0" indent="0" algn="l">
              <a:buNone/>
              <a:defRPr lang="en-US" sz="2800" b="1" dirty="0">
                <a:latin typeface="Tenorite (Headings)" pitchFamily="34" charset="0"/>
                <a:ea typeface="Tenorite (Headings)" pitchFamily="34" charset="-122"/>
                <a:cs typeface="Tenorite (Headings)" pitchFamily="34" charset="-120"/>
              </a:defRPr>
            </a:lvl1pP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lstStyle>
            <a:lvl1pPr marL="0" indent="0" algn="l">
              <a:buNone/>
              <a:defRPr lang="en-US" sz="1600" b="1" dirty="0">
                <a:latin typeface="Tenorite (Body)" pitchFamily="34" charset="0"/>
                <a:ea typeface="Tenorite (Body)" pitchFamily="34" charset="-122"/>
                <a:cs typeface="Tenorite (Body)" pitchFamily="34" charset="-120"/>
              </a:defRPr>
            </a:lvl1pPr>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lstStyle>
            <a:lvl1pPr marL="0" indent="0" algn="l">
              <a:buNone/>
              <a:defRPr lang="en-US" sz="2800" b="1" dirty="0">
                <a:latin typeface="Tenorite (Headings)" pitchFamily="34" charset="0"/>
                <a:ea typeface="Tenorite (Headings)" pitchFamily="34" charset="-122"/>
                <a:cs typeface="Tenorite (Headings)" pitchFamily="34" charset="-120"/>
              </a:defRPr>
            </a:lvl1pP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lstStyle>
            <a:lvl1pPr marL="0" indent="0" algn="l">
              <a:buNone/>
              <a:defRPr lang="en-US" sz="1800" dirty="0">
                <a:latin typeface="Tenorite (Body)" pitchFamily="34" charset="0"/>
                <a:ea typeface="Tenorite (Body)" pitchFamily="34" charset="-122"/>
                <a:cs typeface="Tenorite (Body)" pitchFamily="34" charset="-120"/>
              </a:defRPr>
            </a:lvl1pP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lstStyle>
            <a:lvl1pPr marL="0" indent="0" algn="l">
              <a:buNone/>
              <a:defRPr lang="en-US" sz="1600" b="1" dirty="0">
                <a:latin typeface="Tenorite (Body)" pitchFamily="34" charset="0"/>
                <a:ea typeface="Tenorite (Body)" pitchFamily="34" charset="-122"/>
                <a:cs typeface="Tenorite (Body)" pitchFamily="34" charset="-120"/>
              </a:defRPr>
            </a:lvl1pPr>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lstStyle>
            <a:lvl1pPr marL="0" indent="0" algn="ctr">
              <a:buNone/>
              <a:defRPr lang="en-US" sz="3200" b="1" dirty="0">
                <a:latin typeface="Tenorite (Headings)" pitchFamily="34" charset="0"/>
                <a:ea typeface="Tenorite (Headings)" pitchFamily="34" charset="-122"/>
                <a:cs typeface="Tenorite (Headings)" pitchFamily="34" charset="-120"/>
              </a:defRPr>
            </a:lvl1pP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7" name="Text 1"/>
          <p:cNvSpPr>
            <a:spLocks noGrp="1"/>
          </p:cNvSpPr>
          <p:nvPr>
            <p:ph type="body" idx="105"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29184"/>
            <a:ext cx="8650224" cy="2505456"/>
          </a:xfrm>
          <a:prstGeom prst="rect">
            <a:avLst/>
          </a:prstGeom>
          <a:noFill/>
          <a:ln/>
        </p:spPr>
        <p:txBody>
          <a:bodyPr wrap="square" rtlCol="0"/>
          <a:lstStyle>
            <a:lvl1pPr marL="0" indent="0" algn="l">
              <a:buNone/>
              <a:defRPr lang="en-US" sz="6000" b="1" dirty="0">
                <a:latin typeface="Tenorite (Headings)" pitchFamily="34" charset="0"/>
                <a:ea typeface="Tenorite (Headings)" pitchFamily="34" charset="-122"/>
                <a:cs typeface="Tenorite (Headings)" pitchFamily="34" charset="-120"/>
              </a:defRPr>
            </a:lvl1pPr>
          </a:lstStyle>
          <a:p>
            <a:pPr marL="0" indent="0" algn="l">
              <a:buNone/>
            </a:pPr>
            <a:r>
              <a:rPr lang="en-US" sz="6000" b="1" dirty="0">
                <a:solidFill>
                  <a:srgbClr val="000000"/>
                </a:solidFill>
                <a:latin typeface="Tenorite (Headings)" pitchFamily="34" charset="0"/>
                <a:ea typeface="Tenorite (Headings)" pitchFamily="34" charset="-122"/>
                <a:cs typeface="Tenorite (Headings)" pitchFamily="34" charset="-120"/>
              </a:rPr>
              <a:t>Title Placeholder</a:t>
            </a:r>
            <a:endParaRPr lang="en-US" sz="6000" dirty="0"/>
          </a:p>
        </p:txBody>
      </p:sp>
      <p:sp>
        <p:nvSpPr>
          <p:cNvPr id="3" name="Text 0"/>
          <p:cNvSpPr>
            <a:spLocks noGrp="1"/>
          </p:cNvSpPr>
          <p:nvPr>
            <p:ph type="body" idx="101" hasCustomPrompt="1"/>
          </p:nvPr>
        </p:nvSpPr>
        <p:spPr>
          <a:xfrm>
            <a:off x="667512" y="3429000"/>
            <a:ext cx="10360152" cy="1371600"/>
          </a:xfrm>
          <a:prstGeom prst="rect">
            <a:avLst/>
          </a:prstGeom>
          <a:noFill/>
          <a:ln/>
        </p:spPr>
        <p:txBody>
          <a:bodyPr wrap="square" rtlCol="0"/>
          <a:lstStyle>
            <a:lvl1pPr marL="0" indent="0" algn="l">
              <a:buNone/>
              <a:defRPr lang="en-US" sz="2800" dirty="0">
                <a:latin typeface="Tenorite (Body)" pitchFamily="34" charset="0"/>
                <a:ea typeface="Tenorite (Body)" pitchFamily="34" charset="-122"/>
                <a:cs typeface="Tenorite (Body)" pitchFamily="34" charset="-120"/>
              </a:defRPr>
            </a:lvl1pPr>
          </a:lstStyle>
          <a:p>
            <a:pPr marL="0" indent="0" algn="l">
              <a:buNone/>
            </a:pPr>
            <a:r>
              <a:rPr lang="en-US" sz="2800" dirty="0">
                <a:solidFill>
                  <a:srgbClr val="000000"/>
                </a:solidFill>
                <a:latin typeface="Tenorite (Body)" pitchFamily="34" charset="0"/>
                <a:ea typeface="Tenorite (Body)" pitchFamily="34" charset="-122"/>
                <a:cs typeface="Tenorite (Body)"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099048" y="2770632"/>
            <a:ext cx="5678424" cy="3200400"/>
          </a:xfrm>
          <a:prstGeom prst="rect">
            <a:avLst/>
          </a:prstGeom>
          <a:noFill/>
          <a:ln/>
        </p:spPr>
        <p:txBody>
          <a:bodyPr wrap="square" rtlCol="0"/>
          <a:lstStyle>
            <a:lvl1pPr marL="0" indent="0" algn="l">
              <a:buNone/>
              <a:defRPr lang="en-US" sz="4800" b="1" dirty="0">
                <a:latin typeface="Tenorite (Headings)" pitchFamily="34" charset="0"/>
                <a:ea typeface="Tenorite (Headings)" pitchFamily="34" charset="-122"/>
                <a:cs typeface="Tenorite (Headings)" pitchFamily="34" charset="-120"/>
              </a:defRPr>
            </a:lvl1pPr>
          </a:lstStyle>
          <a:p>
            <a:pPr marL="0" indent="0" algn="l">
              <a:buNone/>
            </a:pPr>
            <a:r>
              <a:rPr lang="en-US" sz="4800" b="1" dirty="0">
                <a:solidFill>
                  <a:srgbClr val="000000"/>
                </a:solidFill>
                <a:latin typeface="Tenorite (Headings)" pitchFamily="34" charset="0"/>
                <a:ea typeface="Tenorite (Headings)" pitchFamily="34" charset="-122"/>
                <a:cs typeface="Tenorite (Headings)" pitchFamily="34" charset="-120"/>
              </a:rPr>
              <a:t>Title Placeholder</a:t>
            </a:r>
            <a:endParaRPr lang="en-US" sz="4800" dirty="0"/>
          </a:p>
        </p:txBody>
      </p:sp>
      <p:sp>
        <p:nvSpPr>
          <p:cNvPr id="3"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4" name="Text 1"/>
          <p:cNvSpPr>
            <a:spLocks noGrp="1"/>
          </p:cNvSpPr>
          <p:nvPr>
            <p:ph type="body" idx="102"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lstStyle>
            <a:lvl1pPr marL="0" indent="0" algn="ctr">
              <a:buNone/>
              <a:defRPr lang="en-US" sz="3200" b="1" dirty="0">
                <a:latin typeface="Tenorite (Headings)" pitchFamily="34" charset="0"/>
                <a:ea typeface="Tenorite (Headings)" pitchFamily="34" charset="-122"/>
                <a:cs typeface="Tenorite (Headings)" pitchFamily="34" charset="-120"/>
              </a:defRPr>
            </a:lvl1pP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7" name="Text 1"/>
          <p:cNvSpPr>
            <a:spLocks noGrp="1"/>
          </p:cNvSpPr>
          <p:nvPr>
            <p:ph type="body" idx="105"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2560320"/>
            <a:ext cx="5193792" cy="3364992"/>
          </a:xfrm>
          <a:prstGeom prst="rect">
            <a:avLst/>
          </a:prstGeom>
          <a:noFill/>
          <a:ln/>
        </p:spPr>
        <p:txBody>
          <a:bodyPr wrap="square" rtlCol="0"/>
          <a:lstStyle>
            <a:lvl1pPr marL="0" indent="0" algn="ctr">
              <a:buNone/>
              <a:defRPr lang="en-US" sz="4000" b="1" dirty="0">
                <a:latin typeface="Tenorite (Headings)" pitchFamily="34" charset="0"/>
                <a:ea typeface="Tenorite (Headings)" pitchFamily="34" charset="-122"/>
                <a:cs typeface="Tenorite (Headings)" pitchFamily="34" charset="-120"/>
              </a:defRPr>
            </a:lvl1pPr>
          </a:lstStyle>
          <a:p>
            <a:pPr marL="0" indent="0" algn="ctr">
              <a:buNone/>
            </a:pPr>
            <a:r>
              <a:rPr lang="en-US" sz="4000" b="1" dirty="0">
                <a:solidFill>
                  <a:srgbClr val="000000"/>
                </a:solidFill>
                <a:latin typeface="Tenorite (Headings)" pitchFamily="34" charset="0"/>
                <a:ea typeface="Tenorite (Headings)" pitchFamily="34" charset="-122"/>
                <a:cs typeface="Tenorite (Headings)" pitchFamily="34" charset="-120"/>
              </a:rPr>
              <a:t>Title Placeholder</a:t>
            </a:r>
            <a:endParaRPr lang="en-US" sz="4000" dirty="0"/>
          </a:p>
        </p:txBody>
      </p:sp>
      <p:sp>
        <p:nvSpPr>
          <p:cNvPr id="3" name="Text 0"/>
          <p:cNvSpPr>
            <a:spLocks noGrp="1"/>
          </p:cNvSpPr>
          <p:nvPr>
            <p:ph idx="101" hasCustomPrompt="1"/>
          </p:nvPr>
        </p:nvSpPr>
        <p:spPr>
          <a:xfrm>
            <a:off x="6080760" y="0"/>
            <a:ext cx="6108192" cy="6858000"/>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Subtitle Placeholder</a:t>
            </a:r>
            <a:endParaRPr lang="en-US"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Headings)" pitchFamily="34" charset="0"/>
                <a:ea typeface="Tenorite (Headings)" pitchFamily="34" charset="-122"/>
                <a:cs typeface="Tenorite (Headings)" pitchFamily="34" charset="-120"/>
              </a:defRPr>
            </a:lvl1pPr>
          </a:lstStyle>
          <a:p>
            <a:pPr marL="0" indent="0" algn="ctr">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126480" y="1307592"/>
            <a:ext cx="4809744" cy="2688336"/>
          </a:xfrm>
          <a:prstGeom prst="rect">
            <a:avLst/>
          </a:prstGeom>
          <a:noFill/>
          <a:ln/>
        </p:spPr>
        <p:txBody>
          <a:bodyPr wrap="square" rtlCol="0"/>
          <a:lstStyle>
            <a:lvl1pPr marL="0" indent="0" algn="ctr">
              <a:buNone/>
              <a:defRPr lang="en-US" sz="4800" b="1" dirty="0">
                <a:latin typeface="Tenorite (Headings)" pitchFamily="34" charset="0"/>
                <a:ea typeface="Tenorite (Headings)" pitchFamily="34" charset="-122"/>
                <a:cs typeface="Tenorite (Headings)" pitchFamily="34" charset="-120"/>
              </a:defRPr>
            </a:lvl1pPr>
          </a:lstStyle>
          <a:p>
            <a:pPr marL="0" indent="0" algn="ctr">
              <a:buNone/>
            </a:pPr>
            <a:r>
              <a:rPr lang="en-US" sz="4800" b="1" dirty="0">
                <a:solidFill>
                  <a:srgbClr val="000000"/>
                </a:solidFill>
                <a:latin typeface="Tenorite (Headings)" pitchFamily="34" charset="0"/>
                <a:ea typeface="Tenorite (Headings)" pitchFamily="34" charset="-122"/>
                <a:cs typeface="Tenorite (Headings)" pitchFamily="34" charset="-120"/>
              </a:rPr>
              <a:t>Title Placeholder</a:t>
            </a:r>
            <a:endParaRPr lang="en-US" sz="4800" dirty="0"/>
          </a:p>
        </p:txBody>
      </p:sp>
      <p:sp>
        <p:nvSpPr>
          <p:cNvPr id="3" name="Text 0"/>
          <p:cNvSpPr>
            <a:spLocks noGrp="1"/>
          </p:cNvSpPr>
          <p:nvPr>
            <p:ph type="body" idx="101" hasCustomPrompt="1"/>
          </p:nvPr>
        </p:nvSpPr>
        <p:spPr>
          <a:xfrm>
            <a:off x="6126480" y="4169664"/>
            <a:ext cx="4809744" cy="2386584"/>
          </a:xfrm>
          <a:prstGeom prst="rect">
            <a:avLst/>
          </a:prstGeom>
          <a:noFill/>
          <a:ln/>
        </p:spPr>
        <p:txBody>
          <a:bodyPr wrap="square" rtlCol="0"/>
          <a:lstStyle>
            <a:lvl1pPr marL="0" indent="0" algn="ctr">
              <a:buNone/>
              <a:defRPr lang="en-US" sz="2000" dirty="0">
                <a:latin typeface="Tenorite (Headings)" pitchFamily="34" charset="0"/>
                <a:ea typeface="Tenorite (Headings)" pitchFamily="34" charset="-122"/>
                <a:cs typeface="Tenorite (Headings)" pitchFamily="34" charset="-120"/>
              </a:defRPr>
            </a:lvl1pPr>
          </a:lstStyle>
          <a:p>
            <a:pPr marL="0" indent="0" algn="ctr">
              <a:buNone/>
            </a:pPr>
            <a:r>
              <a:rPr lang="en-US" sz="2000" dirty="0">
                <a:solidFill>
                  <a:srgbClr val="000000"/>
                </a:solidFill>
                <a:latin typeface="Tenorite (Headings)" pitchFamily="34" charset="0"/>
                <a:ea typeface="Tenorite (Headings)" pitchFamily="34" charset="-122"/>
                <a:cs typeface="Tenorite (Headings)" pitchFamily="34" charset="-120"/>
              </a:rPr>
              <a:t>Body Placeholder</a:t>
            </a:r>
            <a:endParaRPr lang="en-US" sz="2000" dirty="0"/>
          </a:p>
        </p:txBody>
      </p:sp>
      <p:sp>
        <p:nvSpPr>
          <p:cNvPr id="4" name="Text 0"/>
          <p:cNvSpPr>
            <a:spLocks noGrp="1"/>
          </p:cNvSpPr>
          <p:nvPr>
            <p:ph idx="102" hasCustomPrompt="1"/>
          </p:nvPr>
        </p:nvSpPr>
        <p:spPr>
          <a:xfrm>
            <a:off x="0" y="0"/>
            <a:ext cx="6099048" cy="6858000"/>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Subtitle Placeholder</a:t>
            </a:r>
            <a:endParaRPr lang="en-US"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Headings)" pitchFamily="34" charset="0"/>
                <a:ea typeface="Tenorite (Headings)" pitchFamily="34" charset="-122"/>
                <a:cs typeface="Tenorite (Headings)" pitchFamily="34" charset="-120"/>
              </a:defRPr>
            </a:lvl1pPr>
          </a:lstStyle>
          <a:p>
            <a:pPr marL="0" indent="0" algn="ctr">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29184"/>
            <a:ext cx="8650224" cy="2505456"/>
          </a:xfrm>
          <a:prstGeom prst="rect">
            <a:avLst/>
          </a:prstGeom>
          <a:noFill/>
          <a:ln/>
        </p:spPr>
        <p:txBody>
          <a:bodyPr wrap="square" rtlCol="0"/>
          <a:lstStyle>
            <a:lvl1pPr marL="0" indent="0" algn="l">
              <a:buNone/>
              <a:defRPr lang="en-US" sz="6000" b="1" dirty="0">
                <a:latin typeface="Tenorite (Headings)" pitchFamily="34" charset="0"/>
                <a:ea typeface="Tenorite (Headings)" pitchFamily="34" charset="-122"/>
                <a:cs typeface="Tenorite (Headings)" pitchFamily="34" charset="-120"/>
              </a:defRPr>
            </a:lvl1pPr>
          </a:lstStyle>
          <a:p>
            <a:pPr marL="0" indent="0" algn="l">
              <a:buNone/>
            </a:pPr>
            <a:r>
              <a:rPr lang="en-US" sz="6000" b="1" dirty="0">
                <a:solidFill>
                  <a:srgbClr val="000000"/>
                </a:solidFill>
                <a:latin typeface="Tenorite (Headings)" pitchFamily="34" charset="0"/>
                <a:ea typeface="Tenorite (Headings)" pitchFamily="34" charset="-122"/>
                <a:cs typeface="Tenorite (Headings)" pitchFamily="34" charset="-120"/>
              </a:rPr>
              <a:t>Title Placeholder</a:t>
            </a:r>
            <a:endParaRPr lang="en-US" sz="6000" dirty="0"/>
          </a:p>
        </p:txBody>
      </p:sp>
      <p:sp>
        <p:nvSpPr>
          <p:cNvPr id="3" name="Text 0"/>
          <p:cNvSpPr>
            <a:spLocks noGrp="1"/>
          </p:cNvSpPr>
          <p:nvPr>
            <p:ph type="body" idx="101" hasCustomPrompt="1"/>
          </p:nvPr>
        </p:nvSpPr>
        <p:spPr>
          <a:xfrm>
            <a:off x="667512" y="3429000"/>
            <a:ext cx="10360152" cy="1371600"/>
          </a:xfrm>
          <a:prstGeom prst="rect">
            <a:avLst/>
          </a:prstGeom>
          <a:noFill/>
          <a:ln/>
        </p:spPr>
        <p:txBody>
          <a:bodyPr wrap="square" rtlCol="0"/>
          <a:lstStyle>
            <a:lvl1pPr marL="0" indent="0" algn="l">
              <a:buNone/>
              <a:defRPr lang="en-US" sz="2800" dirty="0">
                <a:latin typeface="Tenorite (Body)" pitchFamily="34" charset="0"/>
                <a:ea typeface="Tenorite (Body)" pitchFamily="34" charset="-122"/>
                <a:cs typeface="Tenorite (Body)" pitchFamily="34" charset="-120"/>
              </a:defRPr>
            </a:lvl1pPr>
          </a:lstStyle>
          <a:p>
            <a:pPr marL="0" indent="0" algn="l">
              <a:buNone/>
            </a:pPr>
            <a:r>
              <a:rPr lang="en-US" sz="2800" dirty="0">
                <a:solidFill>
                  <a:srgbClr val="000000"/>
                </a:solidFill>
                <a:latin typeface="Tenorite (Body)" pitchFamily="34" charset="0"/>
                <a:ea typeface="Tenorite (Body)" pitchFamily="34" charset="-122"/>
                <a:cs typeface="Tenorite (Body)"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lstStyle>
            <a:lvl1pPr marL="0" indent="0" algn="ctr">
              <a:buNone/>
              <a:defRPr lang="en-US" sz="3200" b="1" dirty="0">
                <a:latin typeface="Tenorite (Headings)" pitchFamily="34" charset="0"/>
                <a:ea typeface="Tenorite (Headings)" pitchFamily="34" charset="-122"/>
                <a:cs typeface="Tenorite (Headings)" pitchFamily="34" charset="-120"/>
              </a:defRPr>
            </a:lvl1pP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2000" dirty="0">
                <a:latin typeface="Tenorite (Body)" pitchFamily="34" charset="0"/>
                <a:ea typeface="Tenorite (Body)" pitchFamily="34" charset="-122"/>
                <a:cs typeface="Tenorite (Body)" pitchFamily="34" charset="-120"/>
              </a:defRPr>
            </a:lvl1pPr>
          </a:lstStyle>
          <a:p>
            <a:pPr marL="0" indent="0" algn="l">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7" name="Text 1"/>
          <p:cNvSpPr>
            <a:spLocks noGrp="1"/>
          </p:cNvSpPr>
          <p:nvPr>
            <p:ph type="body" idx="105"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2560320"/>
            <a:ext cx="5193792" cy="3364992"/>
          </a:xfrm>
          <a:prstGeom prst="rect">
            <a:avLst/>
          </a:prstGeom>
          <a:noFill/>
          <a:ln/>
        </p:spPr>
        <p:txBody>
          <a:bodyPr wrap="square" rtlCol="0"/>
          <a:lstStyle>
            <a:lvl1pPr marL="0" indent="0" algn="ctr">
              <a:buNone/>
              <a:defRPr lang="en-US" sz="4000" b="1" dirty="0">
                <a:latin typeface="Tenorite (Headings)" pitchFamily="34" charset="0"/>
                <a:ea typeface="Tenorite (Headings)" pitchFamily="34" charset="-122"/>
                <a:cs typeface="Tenorite (Headings)" pitchFamily="34" charset="-120"/>
              </a:defRPr>
            </a:lvl1pPr>
          </a:lstStyle>
          <a:p>
            <a:pPr marL="0" indent="0" algn="ctr">
              <a:buNone/>
            </a:pPr>
            <a:r>
              <a:rPr lang="en-US" sz="4000" b="1" dirty="0">
                <a:solidFill>
                  <a:srgbClr val="000000"/>
                </a:solidFill>
                <a:latin typeface="Tenorite (Headings)" pitchFamily="34" charset="0"/>
                <a:ea typeface="Tenorite (Headings)" pitchFamily="34" charset="-122"/>
                <a:cs typeface="Tenorite (Headings)" pitchFamily="34" charset="-120"/>
              </a:rPr>
              <a:t>Title Placeholder</a:t>
            </a:r>
            <a:endParaRPr lang="en-US" sz="4000" dirty="0"/>
          </a:p>
        </p:txBody>
      </p:sp>
      <p:sp>
        <p:nvSpPr>
          <p:cNvPr id="3" name="Text 0"/>
          <p:cNvSpPr>
            <a:spLocks noGrp="1"/>
          </p:cNvSpPr>
          <p:nvPr>
            <p:ph idx="101" hasCustomPrompt="1"/>
          </p:nvPr>
        </p:nvSpPr>
        <p:spPr>
          <a:xfrm>
            <a:off x="6080760" y="0"/>
            <a:ext cx="6108192" cy="6858000"/>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Subtitle Placeholder</a:t>
            </a:r>
            <a:endParaRPr lang="en-US"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Headings)" pitchFamily="34" charset="0"/>
                <a:ea typeface="Tenorite (Headings)" pitchFamily="34" charset="-122"/>
                <a:cs typeface="Tenorite (Headings)" pitchFamily="34" charset="-120"/>
              </a:defRPr>
            </a:lvl1pPr>
          </a:lstStyle>
          <a:p>
            <a:pPr marL="0" indent="0" algn="ctr">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360152" cy="1627632"/>
          </a:xfrm>
          <a:prstGeom prst="rect">
            <a:avLst/>
          </a:prstGeom>
          <a:noFill/>
          <a:ln/>
        </p:spPr>
        <p:txBody>
          <a:bodyPr wrap="square" rtlCol="0"/>
          <a:lstStyle>
            <a:lvl1pPr marL="0" indent="0" algn="l">
              <a:buNone/>
              <a:defRPr lang="en-US" sz="3200" b="1" dirty="0">
                <a:latin typeface="Tenorite (Headings)" pitchFamily="34" charset="0"/>
                <a:ea typeface="Tenorite (Headings)" pitchFamily="34" charset="-122"/>
                <a:cs typeface="Tenorite (Headings)" pitchFamily="34" charset="-120"/>
              </a:defRPr>
            </a:lvl1pPr>
          </a:lstStyle>
          <a:p>
            <a:pPr marL="0" indent="0" algn="l">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a:spLocks noGrp="1"/>
          </p:cNvSpPr>
          <p:nvPr>
            <p:ph type="body" idx="101" hasCustomPrompt="1"/>
          </p:nvPr>
        </p:nvSpPr>
        <p:spPr>
          <a:xfrm>
            <a:off x="914400" y="2020824"/>
            <a:ext cx="4992624" cy="3749040"/>
          </a:xfrm>
          <a:prstGeom prst="rect">
            <a:avLst/>
          </a:prstGeom>
          <a:noFill/>
          <a:ln/>
        </p:spPr>
        <p:txBody>
          <a:bodyPr wrap="square" rtlCol="0"/>
          <a:lstStyle>
            <a:lvl1pPr marL="0" indent="0" algn="l">
              <a:buNone/>
              <a:defRPr lang="en-US" sz="1600" dirty="0">
                <a:latin typeface="Tenorite (Body)" pitchFamily="34" charset="0"/>
                <a:ea typeface="Tenorite (Body)" pitchFamily="34" charset="-122"/>
                <a:cs typeface="Tenorite (Body)" pitchFamily="34" charset="-120"/>
              </a:defRPr>
            </a:lvl1pPr>
          </a:lstStyle>
          <a:p>
            <a:pPr marL="0" indent="0" algn="l">
              <a:buNone/>
            </a:pPr>
            <a:endParaRPr lang="en-US" sz="1600" dirty="0"/>
          </a:p>
        </p:txBody>
      </p:sp>
      <p:sp>
        <p:nvSpPr>
          <p:cNvPr id="4" name="Text 0"/>
          <p:cNvSpPr>
            <a:spLocks noGrp="1"/>
          </p:cNvSpPr>
          <p:nvPr>
            <p:ph type="body" idx="102" hasCustomPrompt="1"/>
          </p:nvPr>
        </p:nvSpPr>
        <p:spPr>
          <a:xfrm>
            <a:off x="6281928" y="2020824"/>
            <a:ext cx="4992624" cy="3749040"/>
          </a:xfrm>
          <a:prstGeom prst="rect">
            <a:avLst/>
          </a:prstGeom>
          <a:noFill/>
          <a:ln/>
        </p:spPr>
        <p:txBody>
          <a:bodyPr wrap="square" rtlCol="0"/>
          <a:lstStyle>
            <a:lvl1pPr marL="0" indent="0" algn="l">
              <a:buNone/>
              <a:defRPr lang="en-US" sz="1600" dirty="0">
                <a:latin typeface="Tenorite (Body)" pitchFamily="34" charset="0"/>
                <a:ea typeface="Tenorite (Body)" pitchFamily="34" charset="-122"/>
                <a:cs typeface="Tenorite (Body)" pitchFamily="34" charset="-120"/>
              </a:defRPr>
            </a:lvl1pPr>
          </a:lstStyle>
          <a:p>
            <a:pPr marL="0" indent="0" algn="l">
              <a:buNone/>
            </a:pP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endParaRPr lang="en-US" sz="14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lstStyle>
            <a:lvl1pPr marL="0" indent="0" algn="ctr">
              <a:buNone/>
              <a:defRPr lang="en-US" sz="1200" dirty="0">
                <a:latin typeface="Tenorite (Body)" pitchFamily="34" charset="0"/>
                <a:ea typeface="Tenorite (Body)" pitchFamily="34" charset="-122"/>
                <a:cs typeface="Tenorite (Body)" pitchFamily="34" charset="-120"/>
              </a:defRPr>
            </a:lvl1pP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099048" y="2770632"/>
            <a:ext cx="5678424" cy="3200400"/>
          </a:xfrm>
          <a:prstGeom prst="rect">
            <a:avLst/>
          </a:prstGeom>
          <a:noFill/>
          <a:ln/>
        </p:spPr>
        <p:txBody>
          <a:bodyPr wrap="square" rtlCol="0" anchor="b"/>
          <a:lstStyle/>
          <a:p>
            <a:pPr marL="0" indent="0" algn="l">
              <a:buNone/>
            </a:pPr>
            <a:r>
              <a:rPr lang="en-US" sz="4800" b="1" dirty="0">
                <a:solidFill>
                  <a:srgbClr val="FFFFFF"/>
                </a:solidFill>
                <a:latin typeface="Tenorite (Headings)" pitchFamily="34" charset="0"/>
                <a:ea typeface="Tenorite (Headings)" pitchFamily="34" charset="-122"/>
                <a:cs typeface="Tenorite (Headings)" pitchFamily="34" charset="-120"/>
              </a:rPr>
              <a:t>AI Flavoured</a:t>
            </a:r>
            <a:endParaRPr lang="en-US" sz="4800" dirty="0"/>
          </a:p>
        </p:txBody>
      </p:sp>
      <p:sp>
        <p:nvSpPr>
          <p:cNvPr id="3" name="Text 1"/>
          <p:cNvSpPr>
            <a:spLocks noGrp="1"/>
          </p:cNvSpPr>
          <p:nvPr>
            <p:ph type="body" idx="102"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Body)" pitchFamily="34" charset="0"/>
                <a:ea typeface="Tenorite (Body)" pitchFamily="34" charset="-122"/>
                <a:cs typeface="Tenorite (Body)"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56616"/>
            <a:ext cx="10360152" cy="1078992"/>
          </a:xfrm>
          <a:prstGeom prst="rect">
            <a:avLst/>
          </a:prstGeom>
          <a:noFill/>
          <a:ln/>
        </p:spPr>
        <p:txBody>
          <a:bodyPr wrap="square" rtlCol="0" anchor="ctr"/>
          <a:lstStyle/>
          <a:p>
            <a:pPr marL="0" indent="0" algn="ctr">
              <a:buNone/>
            </a:pPr>
            <a:r>
              <a:rPr lang="en-US" sz="3600" b="1" dirty="0">
                <a:solidFill>
                  <a:srgbClr val="000000"/>
                </a:solidFill>
                <a:latin typeface="Tenorite (Headings)" pitchFamily="34" charset="0"/>
                <a:ea typeface="Tenorite (Headings)" pitchFamily="34" charset="-122"/>
                <a:cs typeface="Tenorite (Headings)" pitchFamily="34" charset="-120"/>
              </a:rPr>
              <a:t>This is my First ai team</a:t>
            </a:r>
            <a:endParaRPr lang="en-US" sz="3600" dirty="0"/>
          </a:p>
        </p:txBody>
      </p:sp>
      <p:sp>
        <p:nvSpPr>
          <p:cNvPr id="3" name="Text 0"/>
          <p:cNvSpPr>
            <a:spLocks noGrp="1"/>
          </p:cNvSpPr>
          <p:nvPr>
            <p:ph type="body" idx="101" hasCustomPrompt="1"/>
          </p:nvPr>
        </p:nvSpPr>
        <p:spPr>
          <a:xfrm>
            <a:off x="548640" y="5394960"/>
            <a:ext cx="2916936" cy="914400"/>
          </a:xfrm>
          <a:prstGeom prst="rect">
            <a:avLst/>
          </a:prstGeom>
          <a:noFill/>
          <a:ln/>
        </p:spPr>
        <p:txBody>
          <a:bodyPr wrap="square" rtlCol="0" anchor="ctr"/>
          <a:lstStyle/>
          <a:p>
            <a:pPr marL="0" indent="0" algn="ctr">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4" name="Text 0"/>
          <p:cNvSpPr>
            <a:spLocks noGrp="1"/>
          </p:cNvSpPr>
          <p:nvPr>
            <p:ph type="body" idx="103" hasCustomPrompt="1"/>
          </p:nvPr>
        </p:nvSpPr>
        <p:spPr>
          <a:xfrm>
            <a:off x="4590288" y="4636008"/>
            <a:ext cx="2916936" cy="914400"/>
          </a:xfrm>
          <a:prstGeom prst="rect">
            <a:avLst/>
          </a:prstGeom>
          <a:noFill/>
          <a:ln/>
        </p:spPr>
        <p:txBody>
          <a:bodyPr wrap="square" rtlCol="0" anchor="ctr"/>
          <a:lstStyle/>
          <a:p>
            <a:pPr marL="0" indent="0" algn="ctr">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5" name="Text 0"/>
          <p:cNvSpPr>
            <a:spLocks noGrp="1"/>
          </p:cNvSpPr>
          <p:nvPr>
            <p:ph type="body" idx="105" hasCustomPrompt="1"/>
          </p:nvPr>
        </p:nvSpPr>
        <p:spPr>
          <a:xfrm>
            <a:off x="8631936" y="5458968"/>
            <a:ext cx="2916936" cy="914400"/>
          </a:xfrm>
          <a:prstGeom prst="rect">
            <a:avLst/>
          </a:prstGeom>
          <a:noFill/>
          <a:ln/>
        </p:spPr>
        <p:txBody>
          <a:bodyPr wrap="square" rtlCol="0" anchor="ctr"/>
          <a:lstStyle/>
          <a:p>
            <a:pPr marL="0" indent="0" algn="ctr">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blurRad="228600" dist="25400" dir="2700000" algn="bl" rotWithShape="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blurRad="228600" dist="25400" dir="2700000" algn="bl" rotWithShape="0">
              <a:srgbClr val="1E1C1D">
                <a:alpha val="50000"/>
              </a:srgbClr>
            </a:outerShdw>
          </a:effectLst>
        </p:spPr>
      </p:sp>
      <p:sp>
        <p:nvSpPr>
          <p:cNvPr id="8" name="Shape 6"/>
          <p:cNvSpPr/>
          <p:nvPr/>
        </p:nvSpPr>
        <p:spPr>
          <a:xfrm>
            <a:off x="8631936" y="2414016"/>
            <a:ext cx="2916936" cy="2916936"/>
          </a:xfrm>
          <a:prstGeom prst="rect">
            <a:avLst/>
          </a:prstGeom>
          <a:solidFill>
            <a:srgbClr val="1E1C1D"/>
          </a:solidFill>
          <a:ln/>
          <a:effectLst>
            <a:outerShdw blurRad="228600" dist="25400" dir="2700000" algn="bl" rotWithShape="0">
              <a:srgbClr val="1E1C1D">
                <a:alpha val="50000"/>
              </a:srgbClr>
            </a:outerShdw>
          </a:effectLst>
        </p:spPr>
      </p:sp>
      <p:pic>
        <p:nvPicPr>
          <p:cNvPr id="9" name="Image 0" descr="preencoded.png"/>
          <p:cNvPicPr>
            <a:picLocks noGrp="1" noChangeAspect="1"/>
          </p:cNvPicPr>
          <p:nvPr>
            <p:ph idx="102" hasCustomPrompt="1"/>
          </p:nvPr>
        </p:nvPicPr>
        <p:blipFill>
          <a:blip r:embed="rId3"/>
          <a:stretch>
            <a:fillRect/>
          </a:stretch>
        </p:blipFill>
        <p:spPr>
          <a:xfrm>
            <a:off x="548640" y="2386584"/>
            <a:ext cx="3319272" cy="3319272"/>
          </a:xfrm>
          <a:prstGeom prst="rect">
            <a:avLst/>
          </a:prstGeom>
        </p:spPr>
      </p:pic>
      <p:pic>
        <p:nvPicPr>
          <p:cNvPr id="10" name="Image 1" descr="preencoded.png"/>
          <p:cNvPicPr>
            <a:picLocks noGrp="1"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icPr>
            <a:picLocks noGrp="1" noChangeAspect="1"/>
          </p:cNvPicPr>
          <p:nvPr>
            <p:ph idx="106" hasCustomPrompt="1"/>
          </p:nvPr>
        </p:nvPicPr>
        <p:blipFill>
          <a:blip r:embed="rId3"/>
          <a:stretch>
            <a:fillRect/>
          </a:stretch>
        </p:blipFill>
        <p:spPr>
          <a:xfrm>
            <a:off x="8631936" y="2414016"/>
            <a:ext cx="3319272" cy="3291840"/>
          </a:xfrm>
          <a:prstGeom prst="rect">
            <a:avLst/>
          </a:prstGeom>
        </p:spPr>
      </p:pic>
      <p:sp>
        <p:nvSpPr>
          <p:cNvPr id="12" name="Text 1"/>
          <p:cNvSpPr>
            <a:spLocks noGrp="1"/>
          </p:cNvSpPr>
          <p:nvPr>
            <p:ph type="body" idx="108"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nchor="ct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Intelligent Summarization</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nchor="ct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1. AI Flavoured's summarization engine condenses complex documents into concise summaries. 
2. This feature helps users quickly grasp the essence of lengthy texts. 
</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nchor="t"/>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Efficiently extract key insights from vast amounts of information.</a:t>
            </a:r>
            <a:endParaRPr lang="en-US" sz="1600" dirty="0"/>
          </a:p>
        </p:txBody>
      </p:sp>
      <p:sp>
        <p:nvSpPr>
          <p:cNvPr id="5"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nchor="ctr"/>
          <a:lstStyle/>
          <a:p>
            <a:pPr marL="0" indent="0" algn="l">
              <a:buNone/>
            </a:pPr>
            <a:r>
              <a:rPr lang="en-US" sz="2800" b="1" dirty="0">
                <a:solidFill>
                  <a:srgbClr val="000000"/>
                </a:solidFill>
                <a:latin typeface="Tenorite (Headings)" pitchFamily="34" charset="0"/>
                <a:ea typeface="Tenorite (Headings)" pitchFamily="34" charset="-122"/>
                <a:cs typeface="Tenorite (Headings)" pitchFamily="34" charset="-120"/>
              </a:rPr>
              <a:t>Interactive Engagement</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nchor="ctr"/>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nchor="t"/>
          <a:lstStyle/>
          <a:p>
            <a:pPr marL="0" indent="0" algn="l">
              <a:buNone/>
            </a:pPr>
            <a:r>
              <a:rPr lang="en-US" sz="1600" b="1" dirty="0">
                <a:solidFill>
                  <a:srgbClr val="000000"/>
                </a:solidFill>
                <a:latin typeface="Tenorite (Body)" pitchFamily="34" charset="0"/>
                <a:ea typeface="Tenorite (Body)" pitchFamily="34" charset="-122"/>
                <a:cs typeface="Tenorite (Body)" pitchFamily="34" charset="-120"/>
              </a:rPr>
              <a:t>Foster a more engaging and interactive learning experience.</a:t>
            </a:r>
            <a:endParaRPr lang="en-US" sz="1600" dirty="0"/>
          </a:p>
        </p:txBody>
      </p:sp>
      <p:sp>
        <p:nvSpPr>
          <p:cNvPr id="5"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12</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nchor="ctr"/>
          <a:lstStyle/>
          <a:p>
            <a:pPr marL="0" indent="0" algn="l">
              <a:buNone/>
            </a:pPr>
            <a:r>
              <a:rPr lang="en-US" sz="2800" b="1" dirty="0">
                <a:solidFill>
                  <a:srgbClr val="FFFFFF"/>
                </a:solidFill>
                <a:latin typeface="Tenorite (Headings)" pitchFamily="34" charset="0"/>
                <a:ea typeface="Tenorite (Headings)" pitchFamily="34" charset="-122"/>
                <a:cs typeface="Tenorite (Headings)" pitchFamily="34" charset="-120"/>
              </a:rPr>
              <a:t>Multilingual Support</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nchor="ctr"/>
          <a:lstStyle/>
          <a:p>
            <a:pPr marL="0" indent="0" algn="l">
              <a:buNone/>
            </a:pPr>
            <a:r>
              <a:rPr lang="en-US" sz="1800" dirty="0">
                <a:solidFill>
                  <a:srgbClr val="FFFFFF"/>
                </a:solidFill>
                <a:latin typeface="Tenorite (Body)" pitchFamily="34" charset="0"/>
                <a:ea typeface="Tenorite (Body)" pitchFamily="34" charset="-122"/>
                <a:cs typeface="Tenorite (Body)" pitchFamily="34" charset="-120"/>
              </a:rPr>
              <a:t>1. AI Flavoured supports multiple languages, breaking down language barriers. 
2. This feature ensures accessibility for a global audience. 
</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nchor="t"/>
          <a:lstStyle/>
          <a:p>
            <a:pPr marL="0" indent="0" algn="l">
              <a:buNone/>
            </a:pPr>
            <a:r>
              <a:rPr lang="en-US" sz="1600" b="1" dirty="0">
                <a:solidFill>
                  <a:srgbClr val="FFFFFF"/>
                </a:solidFill>
                <a:latin typeface="Tenorite (Body)" pitchFamily="34" charset="0"/>
                <a:ea typeface="Tenorite (Body)" pitchFamily="34" charset="-122"/>
                <a:cs typeface="Tenorite (Body)" pitchFamily="34" charset="-120"/>
              </a:rPr>
              <a:t>Promote inclusivity and accessibility in document comprehension.</a:t>
            </a:r>
            <a:endParaRPr lang="en-US" sz="1600" dirty="0"/>
          </a:p>
        </p:txBody>
      </p:sp>
      <p:sp>
        <p:nvSpPr>
          <p:cNvPr id="5"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Body)" pitchFamily="34" charset="0"/>
                <a:ea typeface="Tenorite (Body)" pitchFamily="34" charset="-122"/>
                <a:cs typeface="Tenorite (Body)" pitchFamily="34" charset="-120"/>
              </a:rPr>
              <a:t>13</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442448" cy="1618488"/>
          </a:xfrm>
          <a:prstGeom prst="rect">
            <a:avLst/>
          </a:prstGeom>
          <a:noFill/>
          <a:ln/>
        </p:spPr>
        <p:txBody>
          <a:bodyPr wrap="square" rtlCol="0" anchor="ctr"/>
          <a:lstStyle/>
          <a:p>
            <a:pPr marL="0" indent="0" algn="l">
              <a:buNone/>
            </a:pPr>
            <a:r>
              <a:rPr lang="en-US" sz="2800" b="1" dirty="0">
                <a:solidFill>
                  <a:srgbClr val="FFFFFF"/>
                </a:solidFill>
                <a:latin typeface="Tenorite (Headings)" pitchFamily="34" charset="0"/>
                <a:ea typeface="Tenorite (Headings)" pitchFamily="34" charset="-122"/>
                <a:cs typeface="Tenorite (Headings)" pitchFamily="34" charset="-120"/>
              </a:rPr>
              <a:t>Personalized Learning Experiences</a:t>
            </a:r>
            <a:endParaRPr lang="en-US" sz="2800" dirty="0"/>
          </a:p>
        </p:txBody>
      </p:sp>
      <p:sp>
        <p:nvSpPr>
          <p:cNvPr id="3" name="Text 0"/>
          <p:cNvSpPr>
            <a:spLocks noGrp="1"/>
          </p:cNvSpPr>
          <p:nvPr>
            <p:ph type="body" idx="101" hasCustomPrompt="1"/>
          </p:nvPr>
        </p:nvSpPr>
        <p:spPr>
          <a:xfrm>
            <a:off x="4599432" y="2020824"/>
            <a:ext cx="6748272" cy="3749040"/>
          </a:xfrm>
          <a:prstGeom prst="rect">
            <a:avLst/>
          </a:prstGeom>
          <a:noFill/>
          <a:ln/>
        </p:spPr>
        <p:txBody>
          <a:bodyPr wrap="square" rtlCol="0" anchor="ctr"/>
          <a:lstStyle/>
          <a:p>
            <a:pPr marL="0" indent="0" algn="l">
              <a:buNone/>
            </a:pPr>
            <a:r>
              <a:rPr lang="en-US" sz="1800" dirty="0">
                <a:solidFill>
                  <a:srgbClr val="FFFFFF"/>
                </a:solidFill>
                <a:latin typeface="Tenorite (Body)" pitchFamily="34" charset="0"/>
                <a:ea typeface="Tenorite (Body)" pitchFamily="34" charset="-122"/>
                <a:cs typeface="Tenorite (Body)"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0"/>
          <p:cNvSpPr>
            <a:spLocks noGrp="1"/>
          </p:cNvSpPr>
          <p:nvPr>
            <p:ph type="body" idx="102" hasCustomPrompt="1"/>
          </p:nvPr>
        </p:nvSpPr>
        <p:spPr>
          <a:xfrm>
            <a:off x="914400" y="2020824"/>
            <a:ext cx="3310128" cy="3749040"/>
          </a:xfrm>
          <a:prstGeom prst="rect">
            <a:avLst/>
          </a:prstGeom>
          <a:noFill/>
          <a:ln/>
        </p:spPr>
        <p:txBody>
          <a:bodyPr wrap="square" rtlCol="0" anchor="t"/>
          <a:lstStyle/>
          <a:p>
            <a:pPr marL="0" indent="0" algn="l">
              <a:buNone/>
            </a:pPr>
            <a:r>
              <a:rPr lang="en-US" sz="1600" b="1" dirty="0">
                <a:solidFill>
                  <a:srgbClr val="FFFFFF"/>
                </a:solidFill>
                <a:latin typeface="Tenorite (Body)" pitchFamily="34" charset="0"/>
                <a:ea typeface="Tenorite (Body)" pitchFamily="34" charset="-122"/>
                <a:cs typeface="Tenorite (Body)" pitchFamily="34" charset="-120"/>
              </a:rPr>
              <a:t>Enhance learning outcomes through personalized content.</a:t>
            </a:r>
            <a:endParaRPr lang="en-US" sz="1600" dirty="0"/>
          </a:p>
        </p:txBody>
      </p:sp>
      <p:sp>
        <p:nvSpPr>
          <p:cNvPr id="5"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Body)" pitchFamily="34" charset="0"/>
                <a:ea typeface="Tenorite (Body)" pitchFamily="34" charset="-122"/>
                <a:cs typeface="Tenorite (Body)" pitchFamily="34" charset="-120"/>
              </a:rPr>
              <a:t>14</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nchor="ct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Technical Aspects and Benefits</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nchor="t"/>
          <a:lstStyle/>
          <a:p>
            <a:pPr marL="0" indent="0" algn="l">
              <a:buNone/>
            </a:pPr>
            <a:r>
              <a:rPr lang="en-US" sz="2000" dirty="0">
                <a:solidFill>
                  <a:srgbClr val="000000"/>
                </a:solidFill>
                <a:latin typeface="Tenorite (Body)" pitchFamily="34" charset="0"/>
                <a:ea typeface="Tenorite (Body)" pitchFamily="34" charset="-122"/>
                <a:cs typeface="Tenorite (Body)"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000" dirty="0"/>
          </a:p>
        </p:txBody>
      </p:sp>
      <p:sp>
        <p:nvSpPr>
          <p:cNvPr id="4" name="Text 1"/>
          <p:cNvSpPr>
            <a:spLocks noGrp="1"/>
          </p:cNvSpPr>
          <p:nvPr>
            <p:ph type="body" idx="105"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15</a:t>
            </a:r>
            <a:endParaRPr lang="en-US" sz="1200" dirty="0"/>
          </a:p>
        </p:txBody>
      </p:sp>
      <p:sp>
        <p:nvSpPr>
          <p:cNvPr id="5"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2000" dirty="0"/>
          </a:p>
        </p:txBody>
      </p:sp>
      <p:sp>
        <p:nvSpPr>
          <p:cNvPr id="6"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29184"/>
            <a:ext cx="8650224" cy="2505456"/>
          </a:xfrm>
          <a:prstGeom prst="rect">
            <a:avLst/>
          </a:prstGeom>
          <a:noFill/>
          <a:ln/>
        </p:spPr>
        <p:txBody>
          <a:bodyPr wrap="square" rtlCol="0" anchor="b">
            <a:normAutofit/>
          </a:bodyPr>
          <a:lstStyle/>
          <a:p>
            <a:pPr marL="0" indent="0" algn="l">
              <a:buNone/>
            </a:pPr>
            <a:r>
              <a:rPr lang="en-US" sz="6000" b="1" dirty="0">
                <a:solidFill>
                  <a:srgbClr val="FFFFFF"/>
                </a:solidFill>
                <a:latin typeface="Tenorite (Headings)" pitchFamily="34" charset="0"/>
                <a:ea typeface="Tenorite (Headings)" pitchFamily="34" charset="-122"/>
                <a:cs typeface="Tenorite (Headings)" pitchFamily="34" charset="-120"/>
              </a:rPr>
              <a:t>Thank You</a:t>
            </a:r>
            <a:endParaRPr lang="en-US" sz="6000" dirty="0"/>
          </a:p>
        </p:txBody>
      </p:sp>
      <p:sp>
        <p:nvSpPr>
          <p:cNvPr id="3" name="Shape 1"/>
          <p:cNvSpPr/>
          <p:nvPr/>
        </p:nvSpPr>
        <p:spPr>
          <a:xfrm>
            <a:off x="2313432" y="3099816"/>
            <a:ext cx="7790688" cy="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667512" y="3429000"/>
            <a:ext cx="10360152" cy="1371600"/>
          </a:xfrm>
          <a:prstGeom prst="rect">
            <a:avLst/>
          </a:prstGeom>
          <a:noFill/>
          <a:ln/>
        </p:spPr>
        <p:txBody>
          <a:bodyPr wrap="square" rtlCol="0" anchor="t"/>
          <a:lstStyle/>
          <a:p>
            <a:pPr marL="0" indent="0" algn="l">
              <a:buNone/>
            </a:pPr>
            <a:r>
              <a:rPr lang="en-US" sz="2800" dirty="0">
                <a:solidFill>
                  <a:srgbClr val="FFFFFF"/>
                </a:solidFill>
                <a:latin typeface="Tenorite (Body)" pitchFamily="34" charset="0"/>
                <a:ea typeface="Tenorite (Body)" pitchFamily="34" charset="-122"/>
                <a:cs typeface="Tenorite (Body)" pitchFamily="34" charset="-120"/>
              </a:rPr>
              <a:t>Thank you for your attention. We hope AI Flavoured will revolutionize your document comprehension and learning experience.</a:t>
            </a:r>
            <a:endParaRPr lang="en-US" sz="28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Body)" pitchFamily="34" charset="0"/>
                <a:ea typeface="Tenorite (Body)" pitchFamily="34" charset="-122"/>
                <a:cs typeface="Tenorite (Body)" pitchFamily="34" charset="-120"/>
              </a:rPr>
              <a:t>16</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nchor="ct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Content List</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nchor="t"/>
          <a:lstStyle/>
          <a:p>
            <a:pPr marL="0" indent="0" algn="l">
              <a:buNone/>
            </a:pPr>
            <a:r>
              <a:rPr lang="en-US" sz="2000" dirty="0">
                <a:solidFill>
                  <a:srgbClr val="000000"/>
                </a:solidFill>
                <a:latin typeface="Tenorite (Body)" pitchFamily="34" charset="0"/>
                <a:ea typeface="Tenorite (Body)" pitchFamily="34" charset="-122"/>
                <a:cs typeface="Tenorite (Body)" pitchFamily="34" charset="-120"/>
              </a:rPr>
              <a:t>1. Introduction to AI Flavoured</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2. Project Overview</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3. Core Functionalities</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4. Intelligent Summarization</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5. Interactive Engagement</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6. Multilingual Support</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7. Personalized Learning Experiences</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8. Technical Aspects and Benefits</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9. Future Scopes</a:t>
            </a:r>
            <a:endParaRPr lang="en-US" sz="2000" dirty="0"/>
          </a:p>
          <a:p>
            <a:pPr marL="0" indent="0" algn="l">
              <a:buNone/>
            </a:pPr>
            <a:r>
              <a:rPr lang="en-US" sz="2000" dirty="0">
                <a:solidFill>
                  <a:srgbClr val="000000"/>
                </a:solidFill>
                <a:latin typeface="Tenorite (Body)" pitchFamily="34" charset="0"/>
                <a:ea typeface="Tenorite (Body)" pitchFamily="34" charset="-122"/>
                <a:cs typeface="Tenorite (Body)" pitchFamily="34" charset="-120"/>
              </a:rPr>
              <a:t>10. Thank You</a:t>
            </a:r>
            <a:endParaRPr lang="en-US" sz="2000" dirty="0"/>
          </a:p>
        </p:txBody>
      </p:sp>
      <p:sp>
        <p:nvSpPr>
          <p:cNvPr id="4" name="Text 1"/>
          <p:cNvSpPr>
            <a:spLocks noGrp="1"/>
          </p:cNvSpPr>
          <p:nvPr>
            <p:ph type="body" idx="105"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2</a:t>
            </a:r>
            <a:endParaRPr lang="en-US" sz="1200" dirty="0"/>
          </a:p>
        </p:txBody>
      </p:sp>
      <p:sp>
        <p:nvSpPr>
          <p:cNvPr id="5"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2000" dirty="0"/>
          </a:p>
        </p:txBody>
      </p:sp>
      <p:sp>
        <p:nvSpPr>
          <p:cNvPr id="6"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2560320"/>
            <a:ext cx="5193792" cy="3364992"/>
          </a:xfrm>
          <a:prstGeom prst="rect">
            <a:avLst/>
          </a:prstGeom>
          <a:noFill/>
          <a:ln/>
        </p:spPr>
        <p:txBody>
          <a:bodyPr wrap="square" rtlCol="0" anchor="ctr"/>
          <a:lstStyle/>
          <a:p>
            <a:pPr marL="0" indent="0" algn="ctr">
              <a:buNone/>
            </a:pPr>
            <a:r>
              <a:rPr lang="en-US" sz="4000" b="1" dirty="0">
                <a:solidFill>
                  <a:srgbClr val="FFFFFF"/>
                </a:solidFill>
                <a:latin typeface="Tenorite (Headings)" pitchFamily="34" charset="0"/>
                <a:ea typeface="Tenorite (Headings)" pitchFamily="34" charset="-122"/>
                <a:cs typeface="Tenorite (Headings)" pitchFamily="34" charset="-120"/>
              </a:rPr>
              <a:t>Introduction to AI Flavoured</a:t>
            </a:r>
            <a:endParaRPr lang="en-US" sz="4000" dirty="0"/>
          </a:p>
        </p:txBody>
      </p:sp>
      <p:pic>
        <p:nvPicPr>
          <p:cNvPr id="3" name="Image 0" descr="preencoded.png"/>
          <p:cNvPicPr>
            <a:picLocks noGrp="1" noChangeAspect="1"/>
          </p:cNvPicPr>
          <p:nvPr>
            <p:ph idx="101" hasCustomPrompt="1"/>
          </p:nvPr>
        </p:nvPicPr>
        <p:blipFill>
          <a:blip r:embed="rId3"/>
          <a:stretch>
            <a:fillRect/>
          </a:stretch>
        </p:blipFill>
        <p:spPr>
          <a:xfrm>
            <a:off x="6080760" y="0"/>
            <a:ext cx="6108192" cy="6858000"/>
          </a:xfrm>
          <a:prstGeom prst="rect">
            <a:avLst/>
          </a:prstGeom>
        </p:spPr>
      </p:pic>
      <p:sp>
        <p:nvSpPr>
          <p:cNvPr id="4" name="Shape 1"/>
          <p:cNvSpPr/>
          <p:nvPr/>
        </p:nvSpPr>
        <p:spPr>
          <a:xfrm>
            <a:off x="6080760" y="0"/>
            <a:ext cx="2377440" cy="6858000"/>
          </a:xfrm>
          <a:prstGeom prst="rtTriangle">
            <a:avLst/>
          </a:prstGeom>
          <a:solidFill>
            <a:srgbClr val="000000"/>
          </a:solidFill>
          <a:ln/>
        </p:spPr>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Headings)" pitchFamily="34" charset="0"/>
                <a:ea typeface="Tenorite (Headings)" pitchFamily="34" charset="-122"/>
                <a:cs typeface="Tenorite (Headings)"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126480" y="1307592"/>
            <a:ext cx="4809744" cy="2688336"/>
          </a:xfrm>
          <a:prstGeom prst="rect">
            <a:avLst/>
          </a:prstGeom>
          <a:noFill/>
          <a:ln/>
        </p:spPr>
        <p:txBody>
          <a:bodyPr wrap="square" rtlCol="0" anchor="ctr"/>
          <a:lstStyle/>
          <a:p>
            <a:pPr marL="0" indent="0" algn="ctr">
              <a:buNone/>
            </a:pPr>
            <a:r>
              <a:rPr lang="en-US" sz="4800" b="1" dirty="0">
                <a:solidFill>
                  <a:srgbClr val="000000"/>
                </a:solidFill>
                <a:latin typeface="Tenorite (Headings)" pitchFamily="34" charset="0"/>
                <a:ea typeface="Tenorite (Headings)" pitchFamily="34" charset="-122"/>
                <a:cs typeface="Tenorite (Headings)" pitchFamily="34" charset="-120"/>
              </a:rPr>
              <a:t>Project Overview</a:t>
            </a:r>
            <a:endParaRPr lang="en-US" sz="4800" dirty="0"/>
          </a:p>
        </p:txBody>
      </p:sp>
      <p:sp>
        <p:nvSpPr>
          <p:cNvPr id="3" name="Text 0"/>
          <p:cNvSpPr>
            <a:spLocks noGrp="1"/>
          </p:cNvSpPr>
          <p:nvPr>
            <p:ph type="body" idx="101" hasCustomPrompt="1"/>
          </p:nvPr>
        </p:nvSpPr>
        <p:spPr>
          <a:xfrm>
            <a:off x="6126480" y="4169664"/>
            <a:ext cx="4809744" cy="2386584"/>
          </a:xfrm>
          <a:prstGeom prst="rect">
            <a:avLst/>
          </a:prstGeom>
          <a:noFill/>
          <a:ln/>
        </p:spPr>
        <p:txBody>
          <a:bodyPr wrap="square" lIns="2540" tIns="2540" rIns="2540" bIns="2540" rtlCol="0" anchor="ctr"/>
          <a:lstStyle/>
          <a:p>
            <a:pPr marL="0" indent="0" algn="ctr">
              <a:buNone/>
            </a:pPr>
            <a:r>
              <a:rPr lang="en-US" sz="2000" dirty="0">
                <a:solidFill>
                  <a:srgbClr val="000000"/>
                </a:solidFill>
                <a:latin typeface="Tenorite (Headings)" pitchFamily="34" charset="0"/>
                <a:ea typeface="Tenorite (Headings)" pitchFamily="34" charset="-122"/>
                <a:cs typeface="Tenorite (Headings)" pitchFamily="34" charset="-120"/>
              </a:rPr>
              <a:t>AI Flavoured empowers users to efficiently extract insights from written content.</a:t>
            </a:r>
            <a:endParaRPr lang="en-US" sz="2000" dirty="0"/>
          </a:p>
        </p:txBody>
      </p:sp>
      <p:pic>
        <p:nvPicPr>
          <p:cNvPr id="4" name="Image 0" descr="public/minimalistSalePitchTheme/leftTriangle.png"/>
          <p:cNvPicPr>
            <a:picLocks noChangeAspect="1"/>
          </p:cNvPicPr>
          <p:nvPr/>
        </p:nvPicPr>
        <p:blipFill>
          <a:blip r:embed="rId4"/>
          <a:stretch>
            <a:fillRect/>
          </a:stretch>
        </p:blipFill>
        <p:spPr>
          <a:xfrm>
            <a:off x="1072342" y="-45720"/>
            <a:ext cx="9297785" cy="6858000"/>
          </a:xfrm>
          <a:prstGeom prst="rect">
            <a:avLst/>
          </a:prstGeom>
        </p:spPr>
      </p:pic>
      <p:sp>
        <p:nvSpPr>
          <p:cNvPr id="5"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Headings)" pitchFamily="34" charset="0"/>
                <a:ea typeface="Tenorite (Headings)" pitchFamily="34" charset="-122"/>
                <a:cs typeface="Tenorite (Headings)" pitchFamily="34" charset="-120"/>
              </a:rPr>
              <a:t>4</a:t>
            </a:r>
            <a:endParaRPr lang="en-US" sz="1200" dirty="0"/>
          </a:p>
        </p:txBody>
      </p:sp>
      <p:sp>
        <p:nvSpPr>
          <p:cNvPr id="6" name="Text 0"/>
          <p:cNvSpPr>
            <a:spLocks noGrp="1"/>
          </p:cNvSpPr>
          <p:nvPr>
            <p:ph idx="102" hasCustomPrompt="1"/>
          </p:nvPr>
        </p:nvSpPr>
        <p:spPr>
          <a:xfrm>
            <a:off x="0" y="0"/>
            <a:ext cx="4322618" cy="6858000"/>
          </a:xfrm>
          <a:prstGeom prst="rect">
            <a:avLst/>
          </a:prstGeom>
          <a:noFill/>
          <a:ln/>
        </p:spPr>
        <p:txBody>
          <a:bodyPr wrap="square" rtlCol="0"/>
          <a:lstStyle/>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29184"/>
            <a:ext cx="8650224" cy="2505456"/>
          </a:xfrm>
          <a:prstGeom prst="rect">
            <a:avLst/>
          </a:prstGeom>
          <a:noFill/>
          <a:ln/>
        </p:spPr>
        <p:txBody>
          <a:bodyPr wrap="square" rtlCol="0" anchor="b">
            <a:normAutofit/>
          </a:bodyPr>
          <a:lstStyle/>
          <a:p>
            <a:pPr marL="0" indent="0" algn="l">
              <a:buNone/>
            </a:pPr>
            <a:r>
              <a:rPr lang="en-US" sz="6000" b="1" dirty="0">
                <a:solidFill>
                  <a:srgbClr val="000000"/>
                </a:solidFill>
                <a:latin typeface="Tenorite (Headings)" pitchFamily="34" charset="0"/>
                <a:ea typeface="Tenorite (Headings)" pitchFamily="34" charset="-122"/>
                <a:cs typeface="Tenorite (Headings)" pitchFamily="34" charset="-120"/>
              </a:rPr>
              <a:t>Introduction to AI Flavoured</a:t>
            </a:r>
            <a:endParaRPr lang="en-US" sz="6000" dirty="0"/>
          </a:p>
        </p:txBody>
      </p:sp>
      <p:sp>
        <p:nvSpPr>
          <p:cNvPr id="3" name="Shape 1"/>
          <p:cNvSpPr/>
          <p:nvPr/>
        </p:nvSpPr>
        <p:spPr>
          <a:xfrm>
            <a:off x="2313432" y="3099816"/>
            <a:ext cx="7790688" cy="0"/>
          </a:xfrm>
          <a:prstGeom prst="line">
            <a:avLst/>
          </a:prstGeom>
          <a:solidFill>
            <a:srgbClr val="000000"/>
          </a:solidFill>
          <a:ln w="12700">
            <a:solidFill>
              <a:srgbClr val="000000"/>
            </a:solidFill>
            <a:prstDash val="solid"/>
          </a:ln>
        </p:spPr>
      </p:sp>
      <p:sp>
        <p:nvSpPr>
          <p:cNvPr id="4" name="Text 0"/>
          <p:cNvSpPr>
            <a:spLocks noGrp="1"/>
          </p:cNvSpPr>
          <p:nvPr>
            <p:ph type="body" idx="101" hasCustomPrompt="1"/>
          </p:nvPr>
        </p:nvSpPr>
        <p:spPr>
          <a:xfrm>
            <a:off x="667512" y="3429000"/>
            <a:ext cx="10360152" cy="1371600"/>
          </a:xfrm>
          <a:prstGeom prst="rect">
            <a:avLst/>
          </a:prstGeom>
          <a:noFill/>
          <a:ln/>
        </p:spPr>
        <p:txBody>
          <a:bodyPr wrap="square" rtlCol="0" anchor="t"/>
          <a:lstStyle/>
          <a:p>
            <a:pPr marL="0" indent="0" algn="l">
              <a:buNone/>
            </a:pPr>
            <a:r>
              <a:rPr lang="en-US" sz="2800" dirty="0">
                <a:solidFill>
                  <a:srgbClr val="000000"/>
                </a:solidFill>
                <a:latin typeface="Tenorite (Body)" pitchFamily="34" charset="0"/>
                <a:ea typeface="Tenorite (Body)" pitchFamily="34" charset="-122"/>
                <a:cs typeface="Tenorite (Body)" pitchFamily="34" charset="-120"/>
              </a:rPr>
              <a:t>AI Flavoured is a project that leverages artificial intelligence to revolutionize document comprehension and learning.</a:t>
            </a:r>
            <a:endParaRPr lang="en-US" sz="2800" dirty="0"/>
          </a:p>
        </p:txBody>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7278624" cy="1645920"/>
          </a:xfrm>
          <a:prstGeom prst="rect">
            <a:avLst/>
          </a:prstGeom>
          <a:noFill/>
          <a:ln/>
        </p:spPr>
        <p:txBody>
          <a:bodyPr wrap="square" rtlCol="0" anchor="ctr"/>
          <a:lstStyle/>
          <a:p>
            <a:pPr marL="0" indent="0" algn="ctr">
              <a:buNone/>
            </a:pPr>
            <a:r>
              <a:rPr lang="en-US" sz="3200" b="1" dirty="0">
                <a:solidFill>
                  <a:srgbClr val="FFFFFF"/>
                </a:solidFill>
                <a:latin typeface="Tenorite (Headings)" pitchFamily="34" charset="0"/>
                <a:ea typeface="Tenorite (Headings)" pitchFamily="34" charset="-122"/>
                <a:cs typeface="Tenorite (Headings)" pitchFamily="34" charset="-120"/>
              </a:rPr>
              <a:t>Introduction to AI Flavoured</a:t>
            </a:r>
            <a:endParaRPr lang="en-US" sz="3200" dirty="0"/>
          </a:p>
        </p:txBody>
      </p:sp>
      <p:sp>
        <p:nvSpPr>
          <p:cNvPr id="3" name="Text 0"/>
          <p:cNvSpPr>
            <a:spLocks noGrp="1"/>
          </p:cNvSpPr>
          <p:nvPr>
            <p:ph type="body" idx="101" hasCustomPrompt="1"/>
          </p:nvPr>
        </p:nvSpPr>
        <p:spPr>
          <a:xfrm>
            <a:off x="914400" y="2011680"/>
            <a:ext cx="7278624" cy="4160520"/>
          </a:xfrm>
          <a:prstGeom prst="rect">
            <a:avLst/>
          </a:prstGeom>
          <a:noFill/>
          <a:ln/>
        </p:spPr>
        <p:txBody>
          <a:bodyPr wrap="square" rtlCol="0" anchor="t"/>
          <a:lstStyle/>
          <a:p>
            <a:pPr marL="0" indent="0" algn="l">
              <a:buNone/>
            </a:pPr>
            <a:r>
              <a:rPr lang="en-US" sz="2000" dirty="0">
                <a:solidFill>
                  <a:srgbClr val="FFFFFF"/>
                </a:solidFill>
                <a:latin typeface="Tenorite (Body)" pitchFamily="34" charset="0"/>
                <a:ea typeface="Tenorite (Body)" pitchFamily="34" charset="-122"/>
                <a:cs typeface="Tenorite (Body)"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000" dirty="0"/>
          </a:p>
        </p:txBody>
      </p:sp>
      <p:sp>
        <p:nvSpPr>
          <p:cNvPr id="4" name="Text 1"/>
          <p:cNvSpPr>
            <a:spLocks noGrp="1"/>
          </p:cNvSpPr>
          <p:nvPr>
            <p:ph type="body" idx="105"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FFFFFF"/>
                </a:solidFill>
                <a:latin typeface="Tenorite (Body)" pitchFamily="34" charset="0"/>
                <a:ea typeface="Tenorite (Body)" pitchFamily="34" charset="-122"/>
                <a:cs typeface="Tenorite (Body)" pitchFamily="34" charset="-120"/>
              </a:rPr>
              <a:t>6</a:t>
            </a:r>
            <a:endParaRPr lang="en-US" sz="1200" dirty="0"/>
          </a:p>
        </p:txBody>
      </p:sp>
      <p:sp>
        <p:nvSpPr>
          <p:cNvPr id="5"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2000" dirty="0"/>
          </a:p>
        </p:txBody>
      </p:sp>
      <p:sp>
        <p:nvSpPr>
          <p:cNvPr id="6"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2560320"/>
            <a:ext cx="5193792" cy="3364992"/>
          </a:xfrm>
          <a:prstGeom prst="rect">
            <a:avLst/>
          </a:prstGeom>
          <a:noFill/>
          <a:ln/>
        </p:spPr>
        <p:txBody>
          <a:bodyPr wrap="square" rtlCol="0" anchor="ctr"/>
          <a:lstStyle/>
          <a:p>
            <a:pPr marL="0" indent="0" algn="ctr">
              <a:buNone/>
            </a:pPr>
            <a:r>
              <a:rPr lang="en-US" sz="4000" b="1" dirty="0">
                <a:solidFill>
                  <a:srgbClr val="000000"/>
                </a:solidFill>
                <a:latin typeface="Tenorite (Headings)" pitchFamily="34" charset="0"/>
                <a:ea typeface="Tenorite (Headings)" pitchFamily="34" charset="-122"/>
                <a:cs typeface="Tenorite (Headings)" pitchFamily="34" charset="-120"/>
              </a:rPr>
              <a:t>Project Overview</a:t>
            </a:r>
            <a:endParaRPr lang="en-US" sz="4000" dirty="0"/>
          </a:p>
        </p:txBody>
      </p:sp>
      <p:pic>
        <p:nvPicPr>
          <p:cNvPr id="3" name="Image 0" descr="preencoded.png"/>
          <p:cNvPicPr>
            <a:picLocks noGrp="1" noChangeAspect="1"/>
          </p:cNvPicPr>
          <p:nvPr>
            <p:ph idx="101" hasCustomPrompt="1"/>
          </p:nvPr>
        </p:nvPicPr>
        <p:blipFill>
          <a:blip r:embed="rId3"/>
          <a:stretch>
            <a:fillRect/>
          </a:stretch>
        </p:blipFill>
        <p:spPr>
          <a:xfrm>
            <a:off x="6080760" y="0"/>
            <a:ext cx="6108192" cy="6858000"/>
          </a:xfrm>
          <a:prstGeom prst="rect">
            <a:avLst/>
          </a:prstGeom>
        </p:spPr>
      </p:pic>
      <p:sp>
        <p:nvSpPr>
          <p:cNvPr id="4" name="Shape 1"/>
          <p:cNvSpPr/>
          <p:nvPr/>
        </p:nvSpPr>
        <p:spPr>
          <a:xfrm>
            <a:off x="6080760" y="0"/>
            <a:ext cx="2377440" cy="6858000"/>
          </a:xfrm>
          <a:prstGeom prst="rtTriangle">
            <a:avLst/>
          </a:prstGeom>
          <a:solidFill>
            <a:srgbClr val="FFFFFF"/>
          </a:solidFill>
          <a:ln/>
        </p:spPr>
      </p:sp>
      <p:sp>
        <p:nvSpPr>
          <p:cNvPr id="5" name="Text 1"/>
          <p:cNvSpPr>
            <a:spLocks noGrp="1"/>
          </p:cNvSpPr>
          <p:nvPr>
            <p:ph type="body" idx="103"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Headings)" pitchFamily="34" charset="0"/>
                <a:ea typeface="Tenorite (Headings)" pitchFamily="34" charset="-122"/>
                <a:cs typeface="Tenorite (Headings)"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65760"/>
            <a:ext cx="10360152" cy="1627632"/>
          </a:xfrm>
          <a:prstGeom prst="rect">
            <a:avLst/>
          </a:prstGeom>
          <a:noFill/>
          <a:ln/>
        </p:spPr>
        <p:txBody>
          <a:bodyPr wrap="square" rtlCol="0" anchor="ctr"/>
          <a:lstStyle/>
          <a:p>
            <a:pPr marL="0" indent="0" algn="l">
              <a:buNone/>
            </a:pPr>
            <a:r>
              <a:rPr lang="en-US" sz="3200" b="1" dirty="0">
                <a:solidFill>
                  <a:srgbClr val="000000"/>
                </a:solidFill>
                <a:latin typeface="Tenorite (Headings)" pitchFamily="34" charset="0"/>
                <a:ea typeface="Tenorite (Headings)" pitchFamily="34" charset="-122"/>
                <a:cs typeface="Tenorite (Headings)" pitchFamily="34" charset="-120"/>
              </a:rPr>
              <a:t>Core Functionalities</a:t>
            </a:r>
            <a:endParaRPr lang="en-US" sz="3200" dirty="0"/>
          </a:p>
        </p:txBody>
      </p:sp>
      <p:sp>
        <p:nvSpPr>
          <p:cNvPr id="3" name="Shape 1"/>
          <p:cNvSpPr/>
          <p:nvPr/>
        </p:nvSpPr>
        <p:spPr>
          <a:xfrm>
            <a:off x="6099048" y="713232"/>
            <a:ext cx="0" cy="5577840"/>
          </a:xfrm>
          <a:prstGeom prst="line">
            <a:avLst/>
          </a:prstGeom>
          <a:solidFill>
            <a:srgbClr val="000000"/>
          </a:solidFill>
          <a:ln w="12700">
            <a:solidFill>
              <a:srgbClr val="000000"/>
            </a:solidFill>
            <a:prstDash val="solid"/>
          </a:ln>
        </p:spPr>
      </p:sp>
      <p:sp>
        <p:nvSpPr>
          <p:cNvPr id="4" name="Text 0"/>
          <p:cNvSpPr>
            <a:spLocks noGrp="1"/>
          </p:cNvSpPr>
          <p:nvPr>
            <p:ph type="body" idx="101" hasCustomPrompt="1"/>
          </p:nvPr>
        </p:nvSpPr>
        <p:spPr>
          <a:xfrm>
            <a:off x="914400" y="2020824"/>
            <a:ext cx="4992624" cy="3749040"/>
          </a:xfrm>
          <a:prstGeom prst="rect">
            <a:avLst/>
          </a:prstGeom>
          <a:noFill/>
          <a:ln/>
        </p:spPr>
        <p:txBody>
          <a:bodyPr wrap="square" rtlCol="0" anchor="t"/>
          <a:lstStyle/>
          <a:p>
            <a:pPr marL="0" indent="0" algn="l">
              <a:buNone/>
            </a:pPr>
            <a:r>
              <a:rPr lang="en-US" sz="1600" dirty="0">
                <a:solidFill>
                  <a:srgbClr val="000000"/>
                </a:solidFill>
                <a:latin typeface="Tenorite (Body)" pitchFamily="34" charset="0"/>
                <a:ea typeface="Tenorite (Body)" pitchFamily="34" charset="-122"/>
                <a:cs typeface="Tenorite (Body)" pitchFamily="34" charset="-120"/>
              </a:rPr>
              <a:t>1. Intelligent Summarization</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2. Interactive Engagement</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3. Multilingual Support</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4. Personalized Learning Experiences</a:t>
            </a:r>
            <a:endParaRPr lang="en-US" sz="1600" dirty="0"/>
          </a:p>
        </p:txBody>
      </p:sp>
      <p:sp>
        <p:nvSpPr>
          <p:cNvPr id="5" name="Text 0"/>
          <p:cNvSpPr>
            <a:spLocks noGrp="1"/>
          </p:cNvSpPr>
          <p:nvPr>
            <p:ph type="body" idx="102" hasCustomPrompt="1"/>
          </p:nvPr>
        </p:nvSpPr>
        <p:spPr>
          <a:xfrm>
            <a:off x="6281928" y="2020824"/>
            <a:ext cx="4992624" cy="3749040"/>
          </a:xfrm>
          <a:prstGeom prst="rect">
            <a:avLst/>
          </a:prstGeom>
          <a:noFill/>
          <a:ln/>
        </p:spPr>
        <p:txBody>
          <a:bodyPr wrap="square" rtlCol="0" anchor="t"/>
          <a:lstStyle/>
          <a:p>
            <a:pPr marL="0" indent="0" algn="l">
              <a:buNone/>
            </a:pPr>
            <a:r>
              <a:rPr lang="en-US" sz="1600" dirty="0">
                <a:solidFill>
                  <a:srgbClr val="000000"/>
                </a:solidFill>
                <a:latin typeface="Tenorite (Body)" pitchFamily="34" charset="0"/>
                <a:ea typeface="Tenorite (Body)" pitchFamily="34" charset="-122"/>
                <a:cs typeface="Tenorite (Body)" pitchFamily="34" charset="-120"/>
              </a:rPr>
              <a:t>1. Streamlines information retrieval</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2. Improves knowledge acquisition</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3. Fosters collaboration</a:t>
            </a:r>
            <a:endParaRPr lang="en-US" sz="1600" dirty="0"/>
          </a:p>
          <a:p>
            <a:pPr marL="0" indent="0" algn="l">
              <a:buNone/>
            </a:pPr>
            <a:r>
              <a:rPr lang="en-US" sz="1600" dirty="0">
                <a:solidFill>
                  <a:srgbClr val="000000"/>
                </a:solidFill>
                <a:latin typeface="Tenorite (Body)" pitchFamily="34" charset="0"/>
                <a:ea typeface="Tenorite (Body)" pitchFamily="34" charset="-122"/>
                <a:cs typeface="Tenorite (Body)" pitchFamily="34" charset="-120"/>
              </a:rPr>
              <a:t>4. Enhances learning environments</a:t>
            </a:r>
            <a:endParaRPr lang="en-US" sz="1600" dirty="0"/>
          </a:p>
        </p:txBody>
      </p:sp>
      <p:sp>
        <p:nvSpPr>
          <p:cNvPr id="6" name="Text 1"/>
          <p:cNvSpPr>
            <a:spLocks noGrp="1"/>
          </p:cNvSpPr>
          <p:nvPr>
            <p:ph type="body" idx="104"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438912"/>
            <a:ext cx="10360152" cy="1097280"/>
          </a:xfrm>
          <a:prstGeom prst="rect">
            <a:avLst/>
          </a:prstGeom>
          <a:noFill/>
          <a:ln/>
        </p:spPr>
        <p:txBody>
          <a:bodyPr wrap="square" rtlCol="0" anchor="ctr"/>
          <a:lstStyle/>
          <a:p>
            <a:pPr marL="0" indent="0" algn="ctr">
              <a:buNone/>
            </a:pPr>
            <a:r>
              <a:rPr lang="en-US" sz="3200" b="1" dirty="0">
                <a:solidFill>
                  <a:srgbClr val="000000"/>
                </a:solidFill>
                <a:latin typeface="Tenorite (Headings)" pitchFamily="34" charset="0"/>
                <a:ea typeface="Tenorite (Headings)" pitchFamily="34" charset="-122"/>
                <a:cs typeface="Tenorite (Headings)" pitchFamily="34" charset="-120"/>
              </a:rPr>
              <a:t>Core Functionalities</a:t>
            </a:r>
            <a:endParaRPr lang="en-US" sz="3200" dirty="0"/>
          </a:p>
        </p:txBody>
      </p:sp>
      <p:sp>
        <p:nvSpPr>
          <p:cNvPr id="3" name="Text 0"/>
          <p:cNvSpPr>
            <a:spLocks noGrp="1"/>
          </p:cNvSpPr>
          <p:nvPr>
            <p:ph type="body" idx="101" hasCustomPrompt="1"/>
          </p:nvPr>
        </p:nvSpPr>
        <p:spPr>
          <a:xfrm>
            <a:off x="658368" y="1581912"/>
            <a:ext cx="5029200" cy="914400"/>
          </a:xfrm>
          <a:prstGeom prst="rect">
            <a:avLst/>
          </a:prstGeom>
          <a:noFill/>
          <a:ln/>
        </p:spPr>
        <p:txBody>
          <a:bodyPr wrap="square" rtlCol="0" anchor="ctr"/>
          <a:lstStyle/>
          <a:p>
            <a:pPr marL="0" indent="0" algn="ctr">
              <a:buNone/>
            </a:pPr>
            <a:r>
              <a:rPr lang="en-US" sz="2400" b="1" dirty="0">
                <a:solidFill>
                  <a:srgbClr val="000000"/>
                </a:solidFill>
                <a:latin typeface="Tenorite (Body)" pitchFamily="34" charset="0"/>
                <a:ea typeface="Tenorite (Body)" pitchFamily="34" charset="-122"/>
                <a:cs typeface="Tenorite (Body)" pitchFamily="34" charset="-120"/>
              </a:rPr>
              <a:t>Core Functionalities</a:t>
            </a:r>
            <a:endParaRPr lang="en-US" sz="2400" dirty="0"/>
          </a:p>
        </p:txBody>
      </p:sp>
      <p:sp>
        <p:nvSpPr>
          <p:cNvPr id="4" name="Text 0"/>
          <p:cNvSpPr>
            <a:spLocks noGrp="1"/>
          </p:cNvSpPr>
          <p:nvPr>
            <p:ph type="body" idx="102" hasCustomPrompt="1"/>
          </p:nvPr>
        </p:nvSpPr>
        <p:spPr>
          <a:xfrm>
            <a:off x="6583680" y="1581912"/>
            <a:ext cx="5029200" cy="914400"/>
          </a:xfrm>
          <a:prstGeom prst="rect">
            <a:avLst/>
          </a:prstGeom>
          <a:noFill/>
          <a:ln/>
        </p:spPr>
        <p:txBody>
          <a:bodyPr wrap="square" rtlCol="0" anchor="ctr"/>
          <a:lstStyle/>
          <a:p>
            <a:pPr marL="0" indent="0" algn="ctr">
              <a:buNone/>
            </a:pPr>
            <a:r>
              <a:rPr lang="en-US" sz="2400" b="1" dirty="0">
                <a:solidFill>
                  <a:srgbClr val="000000"/>
                </a:solidFill>
                <a:latin typeface="Tenorite (Body)" pitchFamily="34" charset="0"/>
                <a:ea typeface="Tenorite (Body)" pitchFamily="34" charset="-122"/>
                <a:cs typeface="Tenorite (Body)" pitchFamily="34" charset="-120"/>
              </a:rPr>
              <a:t>Benefits</a:t>
            </a:r>
            <a:endParaRPr lang="en-US" sz="2400" dirty="0"/>
          </a:p>
        </p:txBody>
      </p:sp>
      <p:sp>
        <p:nvSpPr>
          <p:cNvPr id="5" name="Shape 3"/>
          <p:cNvSpPr/>
          <p:nvPr/>
        </p:nvSpPr>
        <p:spPr>
          <a:xfrm>
            <a:off x="4764024" y="1581912"/>
            <a:ext cx="2660904" cy="0"/>
          </a:xfrm>
          <a:prstGeom prst="line">
            <a:avLst/>
          </a:prstGeom>
          <a:solidFill>
            <a:srgbClr val="000000"/>
          </a:solidFill>
          <a:ln w="12700">
            <a:solidFill>
              <a:srgbClr val="000000"/>
            </a:solidFill>
            <a:prstDash val="solid"/>
          </a:ln>
        </p:spPr>
      </p:sp>
      <p:sp>
        <p:nvSpPr>
          <p:cNvPr id="6" name="Shape 4"/>
          <p:cNvSpPr/>
          <p:nvPr/>
        </p:nvSpPr>
        <p:spPr>
          <a:xfrm>
            <a:off x="6099048" y="2496312"/>
            <a:ext cx="0" cy="3648456"/>
          </a:xfrm>
          <a:prstGeom prst="line">
            <a:avLst/>
          </a:prstGeom>
          <a:solidFill>
            <a:srgbClr val="000000"/>
          </a:solidFill>
          <a:ln w="12700">
            <a:solidFill>
              <a:srgbClr val="000000"/>
            </a:solidFill>
            <a:prstDash val="solid"/>
          </a:ln>
        </p:spPr>
      </p:sp>
      <p:sp>
        <p:nvSpPr>
          <p:cNvPr id="7" name="Text 0"/>
          <p:cNvSpPr>
            <a:spLocks noGrp="1"/>
          </p:cNvSpPr>
          <p:nvPr>
            <p:ph type="body" idx="103" hasCustomPrompt="1"/>
          </p:nvPr>
        </p:nvSpPr>
        <p:spPr>
          <a:xfrm>
            <a:off x="731520" y="2633472"/>
            <a:ext cx="5358384" cy="3310128"/>
          </a:xfrm>
          <a:prstGeom prst="rect">
            <a:avLst/>
          </a:prstGeom>
          <a:noFill/>
          <a:ln/>
        </p:spPr>
        <p:txBody>
          <a:bodyPr wrap="square" rtlCol="0" anchor="t"/>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1. Intelligent Summarization</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2. Interactive Engagement</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3. Multilingual Support</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4. Personalized Learning Experiences</a:t>
            </a:r>
            <a:endParaRPr lang="en-US" sz="1800" dirty="0"/>
          </a:p>
        </p:txBody>
      </p:sp>
      <p:sp>
        <p:nvSpPr>
          <p:cNvPr id="8" name="Text 0"/>
          <p:cNvSpPr>
            <a:spLocks noGrp="1"/>
          </p:cNvSpPr>
          <p:nvPr>
            <p:ph type="body" idx="104" hasCustomPrompt="1"/>
          </p:nvPr>
        </p:nvSpPr>
        <p:spPr>
          <a:xfrm>
            <a:off x="6245352" y="2624328"/>
            <a:ext cx="5358384" cy="3310128"/>
          </a:xfrm>
          <a:prstGeom prst="rect">
            <a:avLst/>
          </a:prstGeom>
          <a:noFill/>
          <a:ln/>
        </p:spPr>
        <p:txBody>
          <a:bodyPr wrap="square" rtlCol="0" anchor="t"/>
          <a:lstStyle/>
          <a:p>
            <a:pPr marL="0" indent="0" algn="l">
              <a:buNone/>
            </a:pPr>
            <a:r>
              <a:rPr lang="en-US" sz="1800" dirty="0">
                <a:solidFill>
                  <a:srgbClr val="000000"/>
                </a:solidFill>
                <a:latin typeface="Tenorite (Body)" pitchFamily="34" charset="0"/>
                <a:ea typeface="Tenorite (Body)" pitchFamily="34" charset="-122"/>
                <a:cs typeface="Tenorite (Body)" pitchFamily="34" charset="-120"/>
              </a:rPr>
              <a:t>1. Streamlines information retrieval</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2. Improves knowledge acquisition</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3. Fosters collaboration</a:t>
            </a:r>
            <a:endParaRPr lang="en-US" sz="1800" dirty="0"/>
          </a:p>
          <a:p>
            <a:pPr marL="0" indent="0" algn="l">
              <a:buNone/>
            </a:pPr>
            <a:r>
              <a:rPr lang="en-US" sz="1800" dirty="0">
                <a:solidFill>
                  <a:srgbClr val="000000"/>
                </a:solidFill>
                <a:latin typeface="Tenorite (Body)" pitchFamily="34" charset="0"/>
                <a:ea typeface="Tenorite (Body)" pitchFamily="34" charset="-122"/>
                <a:cs typeface="Tenorite (Body)" pitchFamily="34" charset="-120"/>
              </a:rPr>
              <a:t>4. Enhances learning environments</a:t>
            </a:r>
            <a:endParaRPr lang="en-US" sz="1800" dirty="0"/>
          </a:p>
        </p:txBody>
      </p:sp>
      <p:sp>
        <p:nvSpPr>
          <p:cNvPr id="9" name="Text 1"/>
          <p:cNvSpPr>
            <a:spLocks noGrp="1"/>
          </p:cNvSpPr>
          <p:nvPr>
            <p:ph type="body" idx="106" hasCustomPrompt="1"/>
          </p:nvPr>
        </p:nvSpPr>
        <p:spPr>
          <a:xfrm>
            <a:off x="457200" y="6446520"/>
            <a:ext cx="640080" cy="365760"/>
          </a:xfrm>
          <a:prstGeom prst="rect">
            <a:avLst/>
          </a:prstGeom>
          <a:noFill/>
          <a:ln/>
        </p:spPr>
        <p:txBody>
          <a:bodyPr wrap="square" rtlCol="0" anchor="ctr"/>
          <a:lstStyle/>
          <a:p>
            <a:pPr marL="0" indent="0" algn="ctr">
              <a:buNone/>
            </a:pPr>
            <a:r>
              <a:rPr lang="en-US" sz="1200" dirty="0">
                <a:solidFill>
                  <a:srgbClr val="000000"/>
                </a:solidFill>
                <a:latin typeface="Tenorite (Body)" pitchFamily="34" charset="0"/>
                <a:ea typeface="Tenorite (Body)" pitchFamily="34" charset="-122"/>
                <a:cs typeface="Tenorite (Body)"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520</Words>
  <Application>Microsoft Office PowerPoint</Application>
  <PresentationFormat>Widescreen</PresentationFormat>
  <Paragraphs>92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Tenorite (Body)</vt:lpstr>
      <vt:lpstr>Tenorite (Headings)</vt:lpstr>
      <vt:lpstr>Office Theme</vt:lpstr>
      <vt:lpstr>AI Flavoured</vt:lpstr>
      <vt:lpstr>Content List</vt:lpstr>
      <vt:lpstr>Introduction to AI Flavoured</vt:lpstr>
      <vt:lpstr>Project Overview</vt:lpstr>
      <vt:lpstr>Introduction to AI Flavoured</vt:lpstr>
      <vt:lpstr>Introduction to AI Flavoured</vt:lpstr>
      <vt:lpstr>Project Overview</vt:lpstr>
      <vt:lpstr>Core Functionalities</vt:lpstr>
      <vt:lpstr>Core Functionalities</vt:lpstr>
      <vt:lpstr>This is my First ai team</vt:lpstr>
      <vt:lpstr>Intelligent Summarization</vt:lpstr>
      <vt:lpstr>Interactive Engagement</vt:lpstr>
      <vt:lpstr>Multilingual Support</vt:lpstr>
      <vt:lpstr>Personalized Learning Experiences</vt:lpstr>
      <vt:lpstr>Technical Aspects and Benefits</vt:lpstr>
      <vt:lpstr>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minimalistSalePitchThemePresentation</dc:title>
  <dc:subject>PptxGenJS Presentation</dc:subject>
  <dc:creator>Sourabh</dc:creator>
  <cp:lastModifiedBy>sourabh sharma</cp:lastModifiedBy>
  <cp:revision>2</cp:revision>
  <dcterms:created xsi:type="dcterms:W3CDTF">2024-05-29T19:49:51Z</dcterms:created>
  <dcterms:modified xsi:type="dcterms:W3CDTF">2024-05-30T03:20:02Z</dcterms:modified>
</cp:coreProperties>
</file>