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1012</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1013</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758952" y="1828800"/>
            <a:ext cx="10972800" cy="1828800"/>
          </a:xfrm>
          <a:prstGeom prst="rect">
            <a:avLst/>
          </a:prstGeom>
          <a:noFill/>
          <a:ln/>
        </p:spPr>
        <p:txBody>
          <a:bodyPr wrap="square" rtlCol="0"/>
          <a:lstStyle>
            <a:lvl1pPr algn="r" indent="0" marL="0">
              <a:buNone/>
              <a:defRPr lang="en-US" sz="4000" b="1" dirty="0">
                <a:solidFill>
                  <a:srgbClr val="090909"/>
                </a:solidFill>
                <a:latin typeface="Book Antiqua" pitchFamily="34" charset="0"/>
                <a:ea typeface="Book Antiqua" pitchFamily="34" charset="-122"/>
                <a:cs typeface="Book Antiqua" pitchFamily="34" charset="-120"/>
              </a:defRPr>
            </a:lvl1pP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Title Placeholder</a:t>
            </a:r>
            <a:endParaRPr lang="en-US" sz="4000" dirty="0"/>
          </a:p>
        </p:txBody>
      </p:sp>
      <p:sp>
        <p:nvSpPr>
          <p:cNvPr id="4" name="Text 1"/>
          <p:cNvSpPr/>
          <p:nvPr>
            <p:ph idx="102" type="body" hasCustomPrompt="1"/>
          </p:nvPr>
        </p:nvSpPr>
        <p:spPr>
          <a:xfrm>
            <a:off x="758952" y="3657600"/>
            <a:ext cx="11274552" cy="1828800"/>
          </a:xfrm>
          <a:prstGeom prst="rect">
            <a:avLst/>
          </a:prstGeom>
          <a:noFill/>
          <a:ln/>
        </p:spPr>
        <p:txBody>
          <a:bodyPr wrap="square" rtlCol="0"/>
          <a:lstStyle>
            <a:lvl1pPr algn="ctr" indent="0" marL="0">
              <a:buNone/>
              <a:defRPr lang="en-US" sz="2000" dirty="0">
                <a:solidFill>
                  <a:srgbClr val="131212"/>
                </a:solidFill>
                <a:latin typeface="Book Antiqua" pitchFamily="34" charset="0"/>
                <a:ea typeface="Book Antiqua" pitchFamily="34" charset="-122"/>
                <a:cs typeface="Book Antiqua" pitchFamily="34" charset="-120"/>
              </a:defRPr>
            </a:lvl1pP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Subtitle Placeholder</a:t>
            </a:r>
            <a:endParaRPr lang="en-US" sz="20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5212080" y="914400"/>
            <a:ext cx="59436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457200" y="457200"/>
            <a:ext cx="4572000" cy="5943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5029200" y="2286000"/>
            <a:ext cx="6245352" cy="3657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57200"/>
            <a:ext cx="10360152" cy="1371600"/>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9144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Subheading Placeholder</a:t>
            </a:r>
            <a:endParaRPr lang="en-US" sz="2400" dirty="0"/>
          </a:p>
        </p:txBody>
      </p:sp>
      <p:sp>
        <p:nvSpPr>
          <p:cNvPr id="5" name="Text 1"/>
          <p:cNvSpPr/>
          <p:nvPr>
            <p:ph idx="103" type="body" hasCustomPrompt="1"/>
          </p:nvPr>
        </p:nvSpPr>
        <p:spPr>
          <a:xfrm>
            <a:off x="64008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Second Subheading Placeholder</a:t>
            </a:r>
            <a:endParaRPr lang="en-US" sz="2400" dirty="0"/>
          </a:p>
        </p:txBody>
      </p:sp>
      <p:sp>
        <p:nvSpPr>
          <p:cNvPr id="6" name="Text 1"/>
          <p:cNvSpPr/>
          <p:nvPr>
            <p:ph idx="104" type="body" hasCustomPrompt="1"/>
          </p:nvPr>
        </p:nvSpPr>
        <p:spPr>
          <a:xfrm>
            <a:off x="9144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7" name="Text 1"/>
          <p:cNvSpPr/>
          <p:nvPr>
            <p:ph idx="105" type="body" hasCustomPrompt="1"/>
          </p:nvPr>
        </p:nvSpPr>
        <p:spPr>
          <a:xfrm>
            <a:off x="64008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Second Content Placeholder</a:t>
            </a:r>
            <a:endParaRPr lang="en-US" sz="1800" dirty="0"/>
          </a:p>
        </p:txBody>
      </p:sp>
      <p:sp>
        <p:nvSpPr>
          <p:cNvPr id="8"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38912"/>
            <a:ext cx="10360152" cy="1078992"/>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630936"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5" name="Text 1"/>
          <p:cNvSpPr/>
          <p:nvPr>
            <p:ph idx="103" hasCustomPrompt="1"/>
          </p:nvPr>
        </p:nvSpPr>
        <p:spPr>
          <a:xfrm>
            <a:off x="630936"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1"/>
          <p:cNvSpPr/>
          <p:nvPr>
            <p:ph idx="104" type="body" hasCustomPrompt="1"/>
          </p:nvPr>
        </p:nvSpPr>
        <p:spPr>
          <a:xfrm>
            <a:off x="4398264"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7" name="Text 1"/>
          <p:cNvSpPr/>
          <p:nvPr>
            <p:ph idx="105" hasCustomPrompt="1"/>
          </p:nvPr>
        </p:nvSpPr>
        <p:spPr>
          <a:xfrm>
            <a:off x="4398264"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8" name="Text 1"/>
          <p:cNvSpPr/>
          <p:nvPr>
            <p:ph idx="106" type="body" hasCustomPrompt="1"/>
          </p:nvPr>
        </p:nvSpPr>
        <p:spPr>
          <a:xfrm>
            <a:off x="8092440"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9" name="Text 1"/>
          <p:cNvSpPr/>
          <p:nvPr>
            <p:ph idx="107" hasCustomPrompt="1"/>
          </p:nvPr>
        </p:nvSpPr>
        <p:spPr>
          <a:xfrm>
            <a:off x="8092440"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10"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3489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jpg"/><Relationship Id="rId3" Type="http://schemas.openxmlformats.org/officeDocument/2006/relationships/image" Target="../media/image-7-3.jpg"/><Relationship Id="rId4" Type="http://schemas.openxmlformats.org/officeDocument/2006/relationships/image" Target="../media/image-7-4.jp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Content List</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Introduction to AI Flavoured</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Project Overview</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Core Functionalities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5.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6.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7. Personalized Learning Experiences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8. Technical Aspects and Benefits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9. Future Scopes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10. Thank You</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Multilingual Support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 supports multiple languages, breaking down language barriers. 
2. This feature ensures accessibility for a global audience.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Promote inclusivity and accessibility in document comprehension.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Personalized Learning Experiences</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Enhance learning outcomes through personalized content.</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Technical Aspects and Benefits</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Thank You</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Thank you for your attention. We hope AI Flavoured will revolutionize your document comprehension and learning experience.</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Introduction to AI Flavoured</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AI Flavoured is a project that leverages artificial intelligence to revolutionize document comprehension and learning.</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Introduction to AI Flavoured</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758952" y="1828800"/>
            <a:ext cx="10972800" cy="1828800"/>
          </a:xfrm>
          <a:prstGeom prst="rect">
            <a:avLst/>
          </a:prstGeom>
          <a:noFill/>
          <a:ln/>
        </p:spPr>
        <p:txBody>
          <a:bodyPr wrap="square" rtlCol="0" anchor="ct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Project Overview</a:t>
            </a:r>
            <a:endParaRPr lang="en-US" sz="4000" dirty="0"/>
          </a:p>
        </p:txBody>
      </p:sp>
      <p:sp>
        <p:nvSpPr>
          <p:cNvPr id="3" name="Text 1"/>
          <p:cNvSpPr/>
          <p:nvPr>
            <p:ph idx="102" type="body" hasCustomPrompt="1"/>
          </p:nvPr>
        </p:nvSpPr>
        <p:spPr>
          <a:xfrm>
            <a:off x="758952" y="3657600"/>
            <a:ext cx="11274552" cy="1828800"/>
          </a:xfrm>
          <a:prstGeom prst="rect">
            <a:avLst/>
          </a:prstGeom>
          <a:noFill/>
          <a:ln/>
        </p:spPr>
        <p:txBody>
          <a:bodyPr wrap="square" rtlCol="0" anchor="t"/>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AI Flavoured empowers users to efficiently extract insights from written content.</a:t>
            </a:r>
            <a:endParaRPr lang="en-US" sz="20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5212080" y="914400"/>
            <a:ext cx="59436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Core Functionalities</a:t>
            </a:r>
            <a:endParaRPr lang="en-US" sz="2800" dirty="0"/>
          </a:p>
        </p:txBody>
      </p:sp>
      <p:sp>
        <p:nvSpPr>
          <p:cNvPr id="3" name="Text 1"/>
          <p:cNvSpPr/>
          <p:nvPr>
            <p:ph idx="102" type="body" hasCustomPrompt="1"/>
          </p:nvPr>
        </p:nvSpPr>
        <p:spPr>
          <a:xfrm>
            <a:off x="457200" y="457200"/>
            <a:ext cx="4572000" cy="5943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Personalized Learning Experiences</a:t>
            </a:r>
            <a:endParaRPr lang="en-US" sz="1600" dirty="0"/>
          </a:p>
        </p:txBody>
      </p:sp>
      <p:sp>
        <p:nvSpPr>
          <p:cNvPr id="4" name="Text 1"/>
          <p:cNvSpPr/>
          <p:nvPr>
            <p:ph idx="103" type="body" hasCustomPrompt="1"/>
          </p:nvPr>
        </p:nvSpPr>
        <p:spPr>
          <a:xfrm>
            <a:off x="5029200" y="2286000"/>
            <a:ext cx="6245352" cy="3657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Streamlines information retrieval</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Improves knowledge acquisition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Fosters collaboration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Enhances learning environments</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57200"/>
            <a:ext cx="10360152" cy="1371600"/>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Core Functionalities</a:t>
            </a:r>
            <a:endParaRPr lang="en-US" sz="3600" dirty="0"/>
          </a:p>
        </p:txBody>
      </p:sp>
      <p:sp>
        <p:nvSpPr>
          <p:cNvPr id="3" name="Text 1"/>
          <p:cNvSpPr/>
          <p:nvPr>
            <p:ph idx="102"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Core Functionalities</a:t>
            </a:r>
            <a:endParaRPr lang="en-US" sz="2400" dirty="0"/>
          </a:p>
        </p:txBody>
      </p:sp>
      <p:sp>
        <p:nvSpPr>
          <p:cNvPr id="4" name="Text 1"/>
          <p:cNvSpPr/>
          <p:nvPr>
            <p:ph idx="103"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Benefits</a:t>
            </a:r>
            <a:endParaRPr lang="en-US" sz="2400" dirty="0"/>
          </a:p>
        </p:txBody>
      </p:sp>
      <p:sp>
        <p:nvSpPr>
          <p:cNvPr id="5" name="Text 1"/>
          <p:cNvSpPr/>
          <p:nvPr>
            <p:ph idx="104"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Intelligent Summarization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Interactive Engagement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Multilingual Support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Personalized Learning Experiences</a:t>
            </a:r>
            <a:endParaRPr lang="en-US" sz="1800" dirty="0"/>
          </a:p>
        </p:txBody>
      </p:sp>
      <p:sp>
        <p:nvSpPr>
          <p:cNvPr id="6" name="Text 1"/>
          <p:cNvSpPr/>
          <p:nvPr>
            <p:ph idx="105"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Streamlines information retrieval</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Improves knowledge acquisition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Fosters collaboration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38912"/>
            <a:ext cx="10360152" cy="1078992"/>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This is my First ai team</a:t>
            </a:r>
            <a:endParaRPr lang="en-US" sz="3600" dirty="0"/>
          </a:p>
        </p:txBody>
      </p:sp>
      <p:sp>
        <p:nvSpPr>
          <p:cNvPr id="3" name="Text 1"/>
          <p:cNvSpPr/>
          <p:nvPr>
            <p:ph idx="102" type="body" hasCustomPrompt="1"/>
          </p:nvPr>
        </p:nvSpPr>
        <p:spPr>
          <a:xfrm>
            <a:off x="630936"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4" name="Text 1"/>
          <p:cNvSpPr/>
          <p:nvPr>
            <p:ph idx="104" type="body" hasCustomPrompt="1"/>
          </p:nvPr>
        </p:nvSpPr>
        <p:spPr>
          <a:xfrm>
            <a:off x="4398264"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5" name="Text 1"/>
          <p:cNvSpPr/>
          <p:nvPr>
            <p:ph idx="106" type="body" hasCustomPrompt="1"/>
          </p:nvPr>
        </p:nvSpPr>
        <p:spPr>
          <a:xfrm>
            <a:off x="8092440"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6" name="Shape 4"/>
          <p:cNvSpPr/>
          <p:nvPr/>
        </p:nvSpPr>
        <p:spPr>
          <a:xfrm>
            <a:off x="640080" y="1764792"/>
            <a:ext cx="3300984" cy="3291840"/>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407408" y="1764792"/>
            <a:ext cx="3300984" cy="3300984"/>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101584" y="1764792"/>
            <a:ext cx="3300984" cy="3200400"/>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3" hasCustomPrompt="1"/>
          </p:nvPr>
        </p:nvPicPr>
        <p:blipFill>
          <a:blip r:embed="rId2"/>
          <a:stretch>
            <a:fillRect/>
          </a:stretch>
        </p:blipFill>
        <p:spPr>
          <a:xfrm>
            <a:off x="630936" y="1755648"/>
            <a:ext cx="3319272" cy="3319272"/>
          </a:xfrm>
          <a:prstGeom prst="rect">
            <a:avLst/>
          </a:prstGeom>
        </p:spPr>
      </p:pic>
      <p:pic>
        <p:nvPicPr>
          <p:cNvPr id="10" name="Image 1" descr="preencoded.png">    </p:cNvPr>
          <p:cNvPicPr>
            <a:picLocks noChangeAspect="1"/>
          </p:cNvPicPr>
          <p:nvPr>
            <p:ph idx="105" hasCustomPrompt="1"/>
          </p:nvPr>
        </p:nvPicPr>
        <p:blipFill>
          <a:blip r:embed="rId3"/>
          <a:stretch>
            <a:fillRect/>
          </a:stretch>
        </p:blipFill>
        <p:spPr>
          <a:xfrm>
            <a:off x="4398264" y="1755648"/>
            <a:ext cx="3319272" cy="3319272"/>
          </a:xfrm>
          <a:prstGeom prst="rect">
            <a:avLst/>
          </a:prstGeom>
        </p:spPr>
      </p:pic>
      <p:pic>
        <p:nvPicPr>
          <p:cNvPr id="11" name="Image 2" descr="preencoded.png">    </p:cNvPr>
          <p:cNvPicPr>
            <a:picLocks noChangeAspect="1"/>
          </p:cNvPicPr>
          <p:nvPr>
            <p:ph idx="107" hasCustomPrompt="1"/>
          </p:nvPr>
        </p:nvPicPr>
        <p:blipFill>
          <a:blip r:embed="rId4"/>
          <a:stretch>
            <a:fillRect/>
          </a:stretch>
        </p:blipFill>
        <p:spPr>
          <a:xfrm>
            <a:off x="8092440" y="1755648"/>
            <a:ext cx="3319272" cy="3291840"/>
          </a:xfrm>
          <a:prstGeom prst="rect">
            <a:avLst/>
          </a:prstGeom>
        </p:spPr>
      </p:pic>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Intelligent Summarization</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Flavoured's summarization engine condenses complex documents into concise summaries. 
2. This feature helps users quickly grasp the essence of lengthy texts.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Efficiently extract key insights from vast amounts of information.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Interactive Engagement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Foster a more engaging and interactive learning experience.</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subject>PptxGenJS Presentation</dc:subject>
  <dc:creator>author</dc:creator>
  <cp:lastModifiedBy>author</cp:lastModifiedBy>
  <cp:revision>1</cp:revision>
  <dcterms:created xsi:type="dcterms:W3CDTF">2024-05-28T16:00:58Z</dcterms:created>
  <dcterms:modified xsi:type="dcterms:W3CDTF">2024-05-28T16:00:58Z</dcterms:modified>
</cp:coreProperties>
</file>