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0EE26E-0DC0-44D9-8FC2-FFD4301D68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59490A-1C93-4377-A843-B4418D2FE7E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FEFE26-CB1D-4617-8A47-9E680F6B4E9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2F105B-81DA-4AD0-8343-D1C923B2D64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E102A3-BFED-4BBA-BAF1-30F08B2A4C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48FFD8-30DA-43CF-883E-4E2B58D3BB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D223E8-FE82-45A1-B7D9-88D4558B44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5CCD2D-5880-40E9-A17E-49673B58B43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DA005B-DAC9-4684-89E5-B735666AED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070720-0CD6-48A7-85E7-74ACAEBDDE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2AF3C3-6F74-4484-BD6A-8AE0524B43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3062DB-5D7A-4E24-A2E7-D172246B89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20372E-4977-44D7-A6D1-BED3E731E2E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2"/>
          <p:cNvSpPr/>
          <p:nvPr/>
        </p:nvSpPr>
        <p:spPr>
          <a:xfrm>
            <a:off x="3162240" y="3244320"/>
            <a:ext cx="281916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Hello, world!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LibreOffice/7.3.7.2$Linux_X86_64 LibreOffice_project/30$Build-2</Application>
  <AppVersion>15.0000</AppVersion>
  <Company>officegen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2024-05-10T19:06:34Z</dcterms:created>
  <dc:creator>officegen</dc:creator>
  <dc:description/>
  <dc:language>en-IN</dc:language>
  <cp:lastModifiedBy/>
  <dcterms:modified xsi:type="dcterms:W3CDTF">2024-05-12T16:09:49Z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r8>1</vt:r8>
  </property>
</Properties>
</file>