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And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A9C"/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"/>
            <a:ext cx="10433304" cy="118872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4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4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 Placeholder</a:t>
            </a:r>
            <a:endParaRPr lang="en-US" sz="40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1828800"/>
            <a:ext cx="10433304" cy="52578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Placeholder</a:t>
            </a:r>
            <a:endParaRPr lang="en-US" sz="2000" dirty="0"/>
          </a:p>
        </p:txBody>
      </p:sp>
      <p:sp>
        <p:nvSpPr>
          <p:cNvPr id="5" name="Text 1"/>
          <p:cNvSpPr/>
          <p:nvPr/>
        </p:nvSpPr>
        <p:spPr>
          <a:xfrm>
            <a:off x="914400" y="3657600"/>
            <a:ext cx="11155680" cy="548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800" dirty="0">
                <a:solidFill>
                  <a:srgbClr val="99999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© Your Company Name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914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A9C"/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"/>
            <a:ext cx="10433304" cy="13716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4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4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 Placeholder</a:t>
            </a:r>
            <a:endParaRPr lang="en-US" sz="40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1828800"/>
            <a:ext cx="50292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Placeholder</a:t>
            </a:r>
            <a:endParaRPr lang="en-US" sz="2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6400800" y="1828800"/>
            <a:ext cx="50292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Second Content Placeholder</a:t>
            </a:r>
            <a:endParaRPr lang="en-US" sz="2000" dirty="0"/>
          </a:p>
        </p:txBody>
      </p:sp>
      <p:sp>
        <p:nvSpPr>
          <p:cNvPr id="6" name="Text 1"/>
          <p:cNvSpPr/>
          <p:nvPr/>
        </p:nvSpPr>
        <p:spPr>
          <a:xfrm>
            <a:off x="914400" y="3657600"/>
            <a:ext cx="11155680" cy="548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800" dirty="0">
                <a:solidFill>
                  <a:srgbClr val="99999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© Your Company Name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91440" y="6515100"/>
            <a:ext cx="4572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9144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"/>
            <a:ext cx="10433304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 and Content</a:t>
            </a:r>
            <a:endParaRPr lang="en-US" sz="40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1828800"/>
            <a:ext cx="10433304" cy="5257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914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"/>
            <a:ext cx="1043330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Flavoured Presention Structure</a:t>
            </a:r>
            <a:endParaRPr lang="en-US" sz="40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1828800"/>
            <a:ext cx="50292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Hello World from PptxGenJS...</a:t>
            </a:r>
            <a:endParaRPr lang="en-US" sz="2000" dirty="0"/>
          </a:p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qwsdjiasuh this is body text</a:t>
            </a:r>
            <a:endParaRPr lang="en-US" sz="2000" dirty="0"/>
          </a:p>
        </p:txBody>
      </p:sp>
      <p:sp>
        <p:nvSpPr>
          <p:cNvPr id="4" name="Text 1"/>
          <p:cNvSpPr/>
          <p:nvPr>
            <p:ph idx="103" type="body" hasCustomPrompt="1"/>
          </p:nvPr>
        </p:nvSpPr>
        <p:spPr>
          <a:xfrm>
            <a:off x="6400800" y="1828800"/>
            <a:ext cx="50292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Hello World from PptxGenJS...</a:t>
            </a:r>
            <a:endParaRPr lang="en-US" sz="2000" dirty="0"/>
          </a:p>
          <a:p>
            <a:pPr algn="l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qwsdjiasuh this is body text i am suceeding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91440" y="6515100"/>
            <a:ext cx="4572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Brent Ely</dc:creator>
  <cp:lastModifiedBy>Brent Ely</cp:lastModifiedBy>
  <cp:revision>15</cp:revision>
  <dcterms:created xsi:type="dcterms:W3CDTF">2024-05-13T12:32:19Z</dcterms:created>
  <dcterms:modified xsi:type="dcterms:W3CDTF">2024-05-13T12:32:19Z</dcterms:modified>
</cp:coreProperties>
</file>