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X_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CC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1207008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</a:rPr>
              <a:t>PptxGenJS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457200" y="2971800"/>
            <a:ext cx="1207008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Created with aiFlavoured</a:t>
            </a:r>
            <a:endParaRPr lang="en-US" sz="2400" dirty="0"/>
          </a:p>
        </p:txBody>
      </p:sp>
      <p:sp>
        <p:nvSpPr>
          <p:cNvPr id="5" name="Text 3"/>
          <p:cNvSpPr/>
          <p:nvPr>
            <p:ph idx="103" type="body" hasCustomPrompt="1"/>
          </p:nvPr>
        </p:nvSpPr>
        <p:spPr>
          <a:xfrm>
            <a:off x="457200" y="1600200"/>
            <a:ext cx="12070080" cy="13716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2000" b="1" dirty="0">
                <a:solidFill>
                  <a:srgbClr val="000000"/>
                </a:solidFill>
              </a:defRPr>
            </a:lvl1pPr>
          </a:lstStyle>
          <a:p>
            <a:pPr algn="ctr"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(custom placeholder text!)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/>
          <p:cNvSpPr/>
          <p:nvPr>
            <p:ph idx="103" type="body" hasCustomPrompt="1"/>
          </p:nvPr>
        </p:nvSpPr>
        <p:spPr>
          <a:xfrm>
            <a:off x="457200" y="1600200"/>
            <a:ext cx="12070080" cy="1371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Hello World from PptxGenJS...qwsdjiasuh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Brent Ely</dc:creator>
  <cp:lastModifiedBy>Brent Ely</cp:lastModifiedBy>
  <cp:revision>15</cp:revision>
  <dcterms:created xsi:type="dcterms:W3CDTF">2024-05-12T11:55:45Z</dcterms:created>
  <dcterms:modified xsi:type="dcterms:W3CDTF">2024-05-12T11:55:45Z</dcterms:modified>
</cp:coreProperties>
</file>