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0" r:id="rId8"/>
    <p:sldId id="369" r:id="rId9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9"/>
    <p:restoredTop sz="94643"/>
  </p:normalViewPr>
  <p:slideViewPr>
    <p:cSldViewPr snapToGrid="0">
      <p:cViewPr varScale="1">
        <p:scale>
          <a:sx n="114" d="100"/>
          <a:sy n="114" d="100"/>
        </p:scale>
        <p:origin x="18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14/04/24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14/04/24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14/04/24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1 server (solo per verifica)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in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quali sono i messaggi gestiti dal controllore e quali operazioni esegue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5C7C90CE-705D-B550-18DA-51758C6064A6}"/>
              </a:ext>
            </a:extLst>
          </p:cNvPr>
          <p:cNvSpPr/>
          <p:nvPr/>
        </p:nvSpPr>
        <p:spPr>
          <a:xfrm rot="19345766">
            <a:off x="3309247" y="2883199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 dirty="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Descrivere la dimostrazione finale, con riferimento alla topologia che operazioni si compiono sui nodi, quali applicazioni si lanciano</a:t>
            </a:r>
          </a:p>
          <a:p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D8A10C1-AB17-DC9E-18E3-632BE620F036}"/>
              </a:ext>
            </a:extLst>
          </p:cNvPr>
          <p:cNvSpPr/>
          <p:nvPr/>
        </p:nvSpPr>
        <p:spPr>
          <a:xfrm rot="19345766">
            <a:off x="3385792" y="1861107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350</Words>
  <Application>Microsoft Macintosh PowerPoint</Application>
  <PresentationFormat>Widescreen</PresentationFormat>
  <Paragraphs>76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30</cp:revision>
  <cp:lastPrinted>2011-03-07T17:07:57Z</cp:lastPrinted>
  <dcterms:created xsi:type="dcterms:W3CDTF">2011-03-03T14:13:49Z</dcterms:created>
  <dcterms:modified xsi:type="dcterms:W3CDTF">2024-04-14T18:02:26Z</dcterms:modified>
</cp:coreProperties>
</file>