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76" r:id="rId2"/>
    <p:sldId id="377" r:id="rId3"/>
    <p:sldId id="374" r:id="rId4"/>
    <p:sldId id="373" r:id="rId5"/>
    <p:sldId id="372" r:id="rId6"/>
    <p:sldId id="387" r:id="rId7"/>
    <p:sldId id="389" r:id="rId8"/>
    <p:sldId id="378" r:id="rId9"/>
    <p:sldId id="388" r:id="rId10"/>
    <p:sldId id="371" r:id="rId11"/>
    <p:sldId id="370" r:id="rId12"/>
    <p:sldId id="379" r:id="rId13"/>
    <p:sldId id="386" r:id="rId14"/>
    <p:sldId id="382" r:id="rId15"/>
    <p:sldId id="384" r:id="rId16"/>
    <p:sldId id="385" r:id="rId17"/>
    <p:sldId id="369" r:id="rId18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3"/>
    <p:restoredTop sz="94638"/>
  </p:normalViewPr>
  <p:slideViewPr>
    <p:cSldViewPr snapToGrid="0">
      <p:cViewPr varScale="1">
        <p:scale>
          <a:sx n="110" d="100"/>
          <a:sy n="110" d="100"/>
        </p:scale>
        <p:origin x="176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15/05/24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15/05/24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approssimato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5975"/>
              </p:ext>
            </p:extLst>
          </p:nvPr>
        </p:nvGraphicFramePr>
        <p:xfrm>
          <a:off x="609600" y="1865058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3293"/>
              </p:ext>
            </p:extLst>
          </p:nvPr>
        </p:nvGraphicFramePr>
        <p:xfrm>
          <a:off x="3247482" y="188359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2068258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7215873" y="1835656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1535268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2407334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7028"/>
              </p:ext>
            </p:extLst>
          </p:nvPr>
        </p:nvGraphicFramePr>
        <p:xfrm>
          <a:off x="3247481" y="369350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327940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6C2339E-AAF4-3171-96E0-131829F9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4689679"/>
            <a:ext cx="11098301" cy="4525963"/>
          </a:xfrm>
        </p:spPr>
        <p:txBody>
          <a:bodyPr/>
          <a:lstStyle/>
          <a:p>
            <a:r>
              <a:rPr lang="it-IT" dirty="0"/>
              <a:t>Più </a:t>
            </a:r>
            <a:r>
              <a:rPr lang="it-IT" dirty="0" err="1"/>
              <a:t>effciente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5001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e 15 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5241, 5242, 5243, 5244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 oppure, a scelta, </a:t>
            </a:r>
            <a:r>
              <a:rPr lang="it-IT" dirty="0">
                <a:solidFill>
                  <a:schemeClr val="tx2"/>
                </a:solidFill>
              </a:rPr>
              <a:t>RESET</a:t>
            </a:r>
            <a:r>
              <a:rPr lang="it-IT" dirty="0"/>
              <a:t>.</a:t>
            </a:r>
          </a:p>
          <a:p>
            <a:r>
              <a:rPr lang="it-IT" dirty="0"/>
              <a:t>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10.10.6.43/24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D998390-D5E5-EFA9-7021-4277B669BA12}"/>
              </a:ext>
            </a:extLst>
          </p:cNvPr>
          <p:cNvSpPr/>
          <p:nvPr/>
        </p:nvSpPr>
        <p:spPr>
          <a:xfrm>
            <a:off x="5700594" y="2222914"/>
            <a:ext cx="628755" cy="6348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76360" y="316698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5" y="1568506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96" y="1541434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2" y="3420838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37" y="344192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26324" y="2056186"/>
            <a:ext cx="356106" cy="1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4782430" y="2056186"/>
            <a:ext cx="1126211" cy="138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7261091" y="2029114"/>
            <a:ext cx="21941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665290" y="1579860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Spine</a:t>
            </a:r>
            <a:r>
              <a:rPr lang="it-IT" dirty="0"/>
              <a:t> 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5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409163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70" y="411484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401505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 flipV="1">
            <a:off x="7820426" y="3685765"/>
            <a:ext cx="2456244" cy="85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2"/>
            <a:endCxn id="138" idx="3"/>
          </p:cNvCxnSpPr>
          <p:nvPr/>
        </p:nvCxnSpPr>
        <p:spPr>
          <a:xfrm flipH="1">
            <a:off x="1915330" y="3908518"/>
            <a:ext cx="2508877" cy="53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4" y="-86410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68" y="475263"/>
            <a:ext cx="795655" cy="6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8" y="1965410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82430" y="1094360"/>
            <a:ext cx="1175166" cy="4741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957596" y="1094360"/>
            <a:ext cx="1303495" cy="4470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3" idx="2"/>
            <a:endCxn id="20" idx="0"/>
          </p:cNvCxnSpPr>
          <p:nvPr/>
        </p:nvCxnSpPr>
        <p:spPr>
          <a:xfrm flipH="1">
            <a:off x="4424207" y="1094360"/>
            <a:ext cx="1533389" cy="2326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957596" y="1094360"/>
            <a:ext cx="1188969" cy="2273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79299" y="132466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122297" y="12820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5724942" y="302464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29773" y="30939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263393" y="3501099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10.10.6.41/24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378734" y="1421299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55423" y="456428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3777416" y="429016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9737983" y="362510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h3 10.10.6.43/24 </a:t>
            </a:r>
            <a:endParaRPr lang="it-IT"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9607522" y="532062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40148" y="49054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40148" y="519675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52339" y="545169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4778310" y="49646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4778310" y="5255949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4778310" y="55365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9607522" y="502949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9607522" y="55833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6" descr="Switch 1&#10;">
            <a:extLst>
              <a:ext uri="{FF2B5EF4-FFF2-40B4-BE49-F238E27FC236}">
                <a16:creationId xmlns:a16="http://schemas.microsoft.com/office/drawing/2014/main" id="{74E5B2BC-9BD6-244B-3FC0-15C278B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6" y="344407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04FAD6-CD64-EE3C-0B70-E0DB6C52AF4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26324" y="2029114"/>
            <a:ext cx="2834767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56CDA9E-C252-A337-8624-D35A8CC9D43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908641" y="2029114"/>
            <a:ext cx="1352450" cy="1414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044A76-36DC-2850-03E2-DC582D9FA7A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782430" y="2056186"/>
            <a:ext cx="2447343" cy="136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39B1C31-3582-ED48-4D12-D24EAA0E1860}"/>
              </a:ext>
            </a:extLst>
          </p:cNvPr>
          <p:cNvSpPr txBox="1"/>
          <p:nvPr/>
        </p:nvSpPr>
        <p:spPr>
          <a:xfrm>
            <a:off x="4070638" y="3110680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cxnSp>
        <p:nvCxnSpPr>
          <p:cNvPr id="113" name="Connettore 7 112">
            <a:extLst>
              <a:ext uri="{FF2B5EF4-FFF2-40B4-BE49-F238E27FC236}">
                <a16:creationId xmlns:a16="http://schemas.microsoft.com/office/drawing/2014/main" id="{B0EFF3AF-1F12-A9A5-1F84-D2383E972415}"/>
              </a:ext>
            </a:extLst>
          </p:cNvPr>
          <p:cNvCxnSpPr>
            <a:cxnSpLocks/>
            <a:stCxn id="3" idx="2"/>
            <a:endCxn id="124" idx="3"/>
          </p:cNvCxnSpPr>
          <p:nvPr/>
        </p:nvCxnSpPr>
        <p:spPr>
          <a:xfrm rot="16200000" flipH="1">
            <a:off x="5886928" y="3953467"/>
            <a:ext cx="584793" cy="541367"/>
          </a:xfrm>
          <a:prstGeom prst="curvedConnector4">
            <a:avLst>
              <a:gd name="adj1" fmla="val 13670"/>
              <a:gd name="adj2" fmla="val 217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3FA2E0-6A61-9B20-839F-5734B02ADA37}"/>
              </a:ext>
            </a:extLst>
          </p:cNvPr>
          <p:cNvSpPr txBox="1"/>
          <p:nvPr/>
        </p:nvSpPr>
        <p:spPr>
          <a:xfrm>
            <a:off x="3137884" y="3398207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Leaf</a:t>
            </a:r>
            <a:endParaRPr lang="it-IT" dirty="0"/>
          </a:p>
        </p:txBody>
      </p:sp>
      <p:sp>
        <p:nvSpPr>
          <p:cNvPr id="117" name="Per 116">
            <a:extLst>
              <a:ext uri="{FF2B5EF4-FFF2-40B4-BE49-F238E27FC236}">
                <a16:creationId xmlns:a16="http://schemas.microsoft.com/office/drawing/2014/main" id="{411F0F15-3267-6294-ADF6-54F025058013}"/>
              </a:ext>
            </a:extLst>
          </p:cNvPr>
          <p:cNvSpPr/>
          <p:nvPr/>
        </p:nvSpPr>
        <p:spPr>
          <a:xfrm>
            <a:off x="3965827" y="1100707"/>
            <a:ext cx="1611838" cy="142431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9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1378144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il cammino minimo con </a:t>
            </a:r>
            <a:r>
              <a:rPr lang="it-IT" dirty="0" err="1"/>
              <a:t>NetworkX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Resilienza a guasti: Ricalcolo  se cade un link o switch </a:t>
            </a:r>
          </a:p>
          <a:p>
            <a:endParaRPr lang="it-IT" dirty="0"/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  <a:br>
              <a:rPr lang="it-IT" b="1" dirty="0"/>
            </a:b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sorgente.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conteggio esatto o approssimato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se scartare oppure reset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esatto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1133"/>
              </p:ext>
            </p:extLst>
          </p:nvPr>
        </p:nvGraphicFramePr>
        <p:xfrm>
          <a:off x="670187" y="3855591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715197" y="4058791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63591" y="38102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4937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/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75902" y="4179622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587234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1094</Words>
  <Application>Microsoft Macintosh PowerPoint</Application>
  <PresentationFormat>Widescreen</PresentationFormat>
  <Paragraphs>259</Paragraphs>
  <Slides>17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 mininet</vt:lpstr>
      <vt:lpstr>Scenario di riferimento testbed</vt:lpstr>
      <vt:lpstr>Scenario di riferimento testbed</vt:lpstr>
      <vt:lpstr>Funzionamento </vt:lpstr>
      <vt:lpstr>Funzionamento esatto</vt:lpstr>
      <vt:lpstr>Funzionamento approssimato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113</cp:revision>
  <cp:lastPrinted>2011-03-07T17:07:57Z</cp:lastPrinted>
  <dcterms:created xsi:type="dcterms:W3CDTF">2011-03-03T14:13:49Z</dcterms:created>
  <dcterms:modified xsi:type="dcterms:W3CDTF">2024-05-15T08:10:25Z</dcterms:modified>
</cp:coreProperties>
</file>