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0" r:id="rId11"/>
    <p:sldId id="369" r:id="rId12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47"/>
    <p:restoredTop sz="94663"/>
  </p:normalViewPr>
  <p:slideViewPr>
    <p:cSldViewPr snapToGrid="0">
      <p:cViewPr varScale="1">
        <p:scale>
          <a:sx n="104" d="100"/>
          <a:sy n="104" d="100"/>
        </p:scale>
        <p:origin x="22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21/04/24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21/04/24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 </a:t>
            </a:r>
            <a:br>
              <a:rPr lang="it-IT" dirty="0"/>
            </a:b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87889D3-4689-718A-2041-6BDC29FA44E4}"/>
              </a:ext>
            </a:extLst>
          </p:cNvPr>
          <p:cNvSpPr txBox="1"/>
          <p:nvPr/>
        </p:nvSpPr>
        <p:spPr>
          <a:xfrm>
            <a:off x="1184817" y="5520395"/>
            <a:ext cx="691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Unico script «intelligente »</a:t>
            </a:r>
            <a:r>
              <a:rPr lang="it-IT" dirty="0" err="1"/>
              <a:t>tcpdump</a:t>
            </a:r>
            <a:r>
              <a:rPr lang="it-IT" dirty="0"/>
              <a:t> solo su SYN,FIN,RST. </a:t>
            </a:r>
          </a:p>
          <a:p>
            <a:r>
              <a:rPr lang="it-IT" dirty="0" err="1"/>
              <a:t>iperf</a:t>
            </a:r>
            <a:r>
              <a:rPr lang="it-IT" dirty="0"/>
              <a:t> servers </a:t>
            </a:r>
            <a:r>
              <a:rPr lang="it-IT" dirty="0" err="1"/>
              <a:t>listening</a:t>
            </a:r>
            <a:r>
              <a:rPr lang="it-IT" dirty="0"/>
              <a:t> on TCP ports: 5201, 5202, 5203, 5204</a:t>
            </a: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4x 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E0C0D3D4-8670-5CDB-F504-3830F230998A}"/>
              </a:ext>
            </a:extLst>
          </p:cNvPr>
          <p:cNvSpPr txBox="1"/>
          <p:nvPr/>
        </p:nvSpPr>
        <p:spPr>
          <a:xfrm>
            <a:off x="9319901" y="1271822"/>
            <a:ext cx="312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iperf</a:t>
            </a:r>
            <a:r>
              <a:rPr lang="it-IT" dirty="0"/>
              <a:t> paralleli a intervalli casuali, di durate casuali 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A402845-1A60-010D-D0FA-46A9CBE8E9FF}"/>
              </a:ext>
            </a:extLst>
          </p:cNvPr>
          <p:cNvCxnSpPr>
            <a:cxnSpLocks/>
          </p:cNvCxnSpPr>
          <p:nvPr/>
        </p:nvCxnSpPr>
        <p:spPr>
          <a:xfrm flipV="1">
            <a:off x="3707298" y="2755557"/>
            <a:ext cx="3563247" cy="35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D9B65CF-8DCB-343B-17A3-1413782C6483}"/>
              </a:ext>
            </a:extLst>
          </p:cNvPr>
          <p:cNvCxnSpPr>
            <a:cxnSpLocks/>
          </p:cNvCxnSpPr>
          <p:nvPr/>
        </p:nvCxnSpPr>
        <p:spPr>
          <a:xfrm flipH="1" flipV="1">
            <a:off x="3707298" y="2755557"/>
            <a:ext cx="3563247" cy="35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BB4ED07-D8D6-DF29-ACFA-4CFCC8FAFF49}"/>
              </a:ext>
            </a:extLst>
          </p:cNvPr>
          <p:cNvCxnSpPr>
            <a:cxnSpLocks/>
          </p:cNvCxnSpPr>
          <p:nvPr/>
        </p:nvCxnSpPr>
        <p:spPr>
          <a:xfrm flipH="1" flipV="1">
            <a:off x="3707298" y="4905235"/>
            <a:ext cx="3563247" cy="19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5AE9FE1-0120-230B-41CE-CEDA3C04EA14}"/>
              </a:ext>
            </a:extLst>
          </p:cNvPr>
          <p:cNvCxnSpPr>
            <a:cxnSpLocks/>
          </p:cNvCxnSpPr>
          <p:nvPr/>
        </p:nvCxnSpPr>
        <p:spPr>
          <a:xfrm flipV="1">
            <a:off x="3707298" y="4782065"/>
            <a:ext cx="3563247" cy="414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576E3-8BDF-E142-0660-6D922ACCB9E6}"/>
              </a:ext>
            </a:extLst>
          </p:cNvPr>
          <p:cNvSpPr txBox="1"/>
          <p:nvPr/>
        </p:nvSpPr>
        <p:spPr>
          <a:xfrm>
            <a:off x="6820730" y="2806204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4x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1AB9756-4C81-5D18-02C3-519CCE74E23B}"/>
              </a:ext>
            </a:extLst>
          </p:cNvPr>
          <p:cNvSpPr txBox="1"/>
          <p:nvPr/>
        </p:nvSpPr>
        <p:spPr>
          <a:xfrm>
            <a:off x="6820730" y="478803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BB444AC-29FA-5900-10A4-EB8012EA0A27}"/>
              </a:ext>
            </a:extLst>
          </p:cNvPr>
          <p:cNvSpPr txBox="1"/>
          <p:nvPr/>
        </p:nvSpPr>
        <p:spPr>
          <a:xfrm>
            <a:off x="3699338" y="2482741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5EC0342-2379-C54D-7560-905D089C850B}"/>
              </a:ext>
            </a:extLst>
          </p:cNvPr>
          <p:cNvSpPr txBox="1"/>
          <p:nvPr/>
        </p:nvSpPr>
        <p:spPr>
          <a:xfrm>
            <a:off x="3662643" y="4903514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336045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r>
              <a:rPr lang="it-IT" dirty="0"/>
              <a:t>(?)</a:t>
            </a:r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elementi fuori intervallo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 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87889D3-4689-718A-2041-6BDC29FA44E4}"/>
              </a:ext>
            </a:extLst>
          </p:cNvPr>
          <p:cNvSpPr txBox="1"/>
          <p:nvPr/>
        </p:nvSpPr>
        <p:spPr>
          <a:xfrm>
            <a:off x="1184817" y="5520395"/>
            <a:ext cx="691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Unico script «intelligente», </a:t>
            </a:r>
            <a:r>
              <a:rPr lang="it-IT" dirty="0" err="1"/>
              <a:t>tcpdump</a:t>
            </a:r>
            <a:r>
              <a:rPr lang="it-IT" dirty="0"/>
              <a:t> solo su SYN,FIN,RST. </a:t>
            </a:r>
          </a:p>
          <a:p>
            <a:r>
              <a:rPr lang="it-IT" dirty="0" err="1"/>
              <a:t>iperf</a:t>
            </a:r>
            <a:r>
              <a:rPr lang="it-IT" dirty="0"/>
              <a:t> servers </a:t>
            </a:r>
            <a:r>
              <a:rPr lang="it-IT" dirty="0" err="1"/>
              <a:t>listening</a:t>
            </a:r>
            <a:r>
              <a:rPr lang="it-IT" dirty="0"/>
              <a:t> on TCP ports: 5201, 5202, 5203, 5204</a:t>
            </a: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E0C0D3D4-8670-5CDB-F504-3830F230998A}"/>
              </a:ext>
            </a:extLst>
          </p:cNvPr>
          <p:cNvSpPr txBox="1"/>
          <p:nvPr/>
        </p:nvSpPr>
        <p:spPr>
          <a:xfrm>
            <a:off x="9319901" y="1271822"/>
            <a:ext cx="312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iperf</a:t>
            </a:r>
            <a:r>
              <a:rPr lang="it-IT" dirty="0"/>
              <a:t> paralleli a intervalli casuali, di durate casuali  </a:t>
            </a:r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871</Words>
  <Application>Microsoft Macintosh PowerPoint</Application>
  <PresentationFormat>Widescreen</PresentationFormat>
  <Paragraphs>181</Paragraphs>
  <Slides>11</Slides>
  <Notes>1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 multiple</vt:lpstr>
      <vt:lpstr>Dimostrazione  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66</cp:revision>
  <cp:lastPrinted>2011-03-07T17:07:57Z</cp:lastPrinted>
  <dcterms:created xsi:type="dcterms:W3CDTF">2011-03-03T14:13:49Z</dcterms:created>
  <dcterms:modified xsi:type="dcterms:W3CDTF">2024-04-21T13:00:16Z</dcterms:modified>
</cp:coreProperties>
</file>