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2" r:id="rId11"/>
    <p:sldId id="369" r:id="rId12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52"/>
    <p:restoredTop sz="94663"/>
  </p:normalViewPr>
  <p:slideViewPr>
    <p:cSldViewPr snapToGrid="0">
      <p:cViewPr>
        <p:scale>
          <a:sx n="98" d="100"/>
          <a:sy n="98" d="100"/>
        </p:scale>
        <p:origin x="144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21/04/24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21/04/24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6" y="1291283"/>
            <a:ext cx="4550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5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durate: tra 3 e 15 secondi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5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65894" y="5436383"/>
            <a:ext cx="9101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su file e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SYN,FIN,RST. 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5201, 5202, 5203, 5204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Possibili flussi in rete:</a:t>
            </a:r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 dirty="0"/>
              <a:t>(?)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elementi fuori intervallo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Prova base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68508" y="28944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68508" y="3206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127152" y="4771765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 aprono più di 5 connessioni di durata 1 secondo,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4245576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5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5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#5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869</Words>
  <Application>Microsoft Macintosh PowerPoint</Application>
  <PresentationFormat>Widescreen</PresentationFormat>
  <Paragraphs>165</Paragraphs>
  <Slides>11</Slides>
  <Notes>1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Prova base</vt:lpstr>
      <vt:lpstr>Dimostrazione Multiple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71</cp:revision>
  <cp:lastPrinted>2011-03-07T17:07:57Z</cp:lastPrinted>
  <dcterms:created xsi:type="dcterms:W3CDTF">2011-03-03T14:13:49Z</dcterms:created>
  <dcterms:modified xsi:type="dcterms:W3CDTF">2024-04-21T16:22:24Z</dcterms:modified>
</cp:coreProperties>
</file>