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handoutMasterIdLst>
    <p:handoutMasterId r:id="rId12"/>
  </p:handoutMasterIdLst>
  <p:sldIdLst>
    <p:sldId id="376" r:id="rId2"/>
    <p:sldId id="377" r:id="rId3"/>
    <p:sldId id="374" r:id="rId4"/>
    <p:sldId id="373" r:id="rId5"/>
    <p:sldId id="372" r:id="rId6"/>
    <p:sldId id="371" r:id="rId7"/>
    <p:sldId id="378" r:id="rId8"/>
    <p:sldId id="370" r:id="rId9"/>
    <p:sldId id="369" r:id="rId10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19"/>
    <p:restoredTop sz="94663"/>
  </p:normalViewPr>
  <p:slideViewPr>
    <p:cSldViewPr snapToGrid="0">
      <p:cViewPr varScale="1">
        <p:scale>
          <a:sx n="114" d="100"/>
          <a:sy n="114" d="100"/>
        </p:scale>
        <p:origin x="184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19/04/24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19/04/24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19/04/24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dirty="0"/>
              <a:t>Se una destinazione riceve più di X nuove connessioni TCP (anche non ESTABLISHED), nell’ultimo intervallo di tempo T, la nuova connessione è bloccata (drop). Si osservano i SYN. SYN-ACK non osservati</a:t>
            </a:r>
          </a:p>
          <a:p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IPv4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hosts:Su</a:t>
            </a:r>
            <a:r>
              <a:rPr lang="it-IT" dirty="0"/>
              <a:t> ciascun </a:t>
            </a:r>
            <a:r>
              <a:rPr lang="it-IT" dirty="0" err="1"/>
              <a:t>host</a:t>
            </a:r>
            <a:r>
              <a:rPr lang="it-IT" dirty="0"/>
              <a:t> gira </a:t>
            </a:r>
            <a:r>
              <a:rPr lang="it-IT" dirty="0" err="1"/>
              <a:t>contemporneamente</a:t>
            </a:r>
            <a:r>
              <a:rPr lang="it-IT" dirty="0"/>
              <a:t> 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Se un dato </a:t>
            </a:r>
            <a:r>
              <a:rPr lang="it-IT" dirty="0" err="1"/>
              <a:t>host</a:t>
            </a:r>
            <a:r>
              <a:rPr lang="it-IT" dirty="0"/>
              <a:t> riceve più di X SYN negli ultimi T secondi, il nuovo SYN non viene inoltrato dalla rete. 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r>
              <a:rPr lang="it-IT" dirty="0"/>
              <a:t>(?)</a:t>
            </a:r>
          </a:p>
          <a:p>
            <a:endParaRPr lang="it-IT" dirty="0"/>
          </a:p>
          <a:p>
            <a:r>
              <a:rPr lang="it-IT" dirty="0"/>
              <a:t>Possibilità di filtrare attacco TCP SYN Flood a un </a:t>
            </a:r>
            <a:r>
              <a:rPr lang="it-IT" dirty="0" err="1"/>
              <a:t>host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Scenario di riferimento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96157" y="401359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 flipV="1">
            <a:off x="985974" y="5993455"/>
            <a:ext cx="1297028" cy="2559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4997856" y="602733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081039" y="5825742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100066"/>
              </p:ext>
            </p:extLst>
          </p:nvPr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774610"/>
              </p:ext>
            </p:extLst>
          </p:nvPr>
        </p:nvGraphicFramePr>
        <p:xfrm>
          <a:off x="3247482" y="392701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6984379" y="362346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578695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4450761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225943"/>
              </p:ext>
            </p:extLst>
          </p:nvPr>
        </p:nvGraphicFramePr>
        <p:xfrm>
          <a:off x="3247481" y="5736929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53228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Funzionamento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LLDP.</a:t>
            </a:r>
          </a:p>
          <a:p>
            <a:r>
              <a:rPr lang="it-IT" dirty="0"/>
              <a:t>IPv4 TCP SYN flag(0x002)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dirty="0" err="1"/>
              <a:t>FlowMod</a:t>
            </a:r>
            <a:endParaRPr lang="it-IT" dirty="0"/>
          </a:p>
          <a:p>
            <a:r>
              <a:rPr lang="it-IT" dirty="0"/>
              <a:t>@</a:t>
            </a:r>
            <a:r>
              <a:rPr lang="it-IT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</a:t>
            </a:r>
            <a:r>
              <a:rPr lang="it-IT" b="1" dirty="0"/>
              <a:t>mittente</a:t>
            </a:r>
            <a:r>
              <a:rPr lang="it-IT" dirty="0"/>
              <a:t>.</a:t>
            </a:r>
          </a:p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3908485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654610" y="4111685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03004" y="38631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549013" y="3546684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335518"/>
              </p:ext>
            </p:extLst>
          </p:nvPr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15315" y="4232516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984379" y="3623465"/>
            <a:ext cx="5307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destionation_mac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Si scorre la lista per contare #SYN e </a:t>
            </a:r>
            <a:r>
              <a:rPr lang="it-IT" dirty="0" err="1"/>
              <a:t>delta_t</a:t>
            </a:r>
            <a:r>
              <a:rPr lang="it-IT" dirty="0"/>
              <a:t> :</a:t>
            </a:r>
            <a:br>
              <a:rPr lang="it-IT" dirty="0"/>
            </a:br>
            <a:r>
              <a:rPr lang="it-IT" dirty="0"/>
              <a:t>fintanto che </a:t>
            </a:r>
            <a:r>
              <a:rPr lang="it-IT" dirty="0" err="1"/>
              <a:t>delta_t</a:t>
            </a:r>
            <a:r>
              <a:rPr lang="it-IT" dirty="0"/>
              <a:t>&lt;T e #SYN &lt;= X</a:t>
            </a:r>
          </a:p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timestampN</a:t>
            </a:r>
            <a:r>
              <a:rPr lang="it-IT" dirty="0"/>
              <a:t>– timestampN-1 + </a:t>
            </a:r>
            <a:r>
              <a:rPr lang="it-IT" dirty="0" err="1"/>
              <a:t>delta_t</a:t>
            </a:r>
            <a:endParaRPr lang="it-IT" dirty="0"/>
          </a:p>
          <a:p>
            <a:endParaRPr lang="it-IT" dirty="0"/>
          </a:p>
          <a:p>
            <a:r>
              <a:rPr lang="it-IT" dirty="0"/>
              <a:t>Rimossi </a:t>
            </a:r>
            <a:r>
              <a:rPr lang="it-IT" dirty="0" err="1"/>
              <a:t>elmenti</a:t>
            </a:r>
            <a:r>
              <a:rPr lang="it-IT" dirty="0"/>
              <a:t> fuori intervallo </a:t>
            </a:r>
            <a:r>
              <a:rPr lang="it-IT"/>
              <a:t>delta_t</a:t>
            </a:r>
          </a:p>
          <a:p>
            <a:endParaRPr lang="it-IT" dirty="0"/>
          </a:p>
          <a:p>
            <a:r>
              <a:rPr lang="it-IT" dirty="0"/>
              <a:t>Scarto se #SYN &gt; X e </a:t>
            </a:r>
            <a:r>
              <a:rPr lang="it-IT" dirty="0" err="1"/>
              <a:t>delta_t</a:t>
            </a:r>
            <a:r>
              <a:rPr lang="it-IT" dirty="0"/>
              <a:t> &lt;= T, altrimenti </a:t>
            </a:r>
            <a:r>
              <a:rPr lang="it-IT" dirty="0" err="1"/>
              <a:t>packetOut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</a:t>
            </a:r>
            <a:r>
              <a:rPr lang="it-IT"/>
              <a:t>semplicità)</a:t>
            </a:r>
            <a:br>
              <a:rPr lang="it-IT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con SYN,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Inserire video della dimostrazione:</a:t>
            </a:r>
          </a:p>
          <a:p>
            <a:r>
              <a:rPr lang="it-IT"/>
              <a:t>* topologia, comandi, tabelle ecc.</a:t>
            </a:r>
          </a:p>
          <a:p>
            <a:endParaRPr lang="it-IT"/>
          </a:p>
          <a:p>
            <a:r>
              <a:rPr lang="it-IT"/>
              <a:t>video di 1 minuto e mezzo senza audio, commento dal vivo</a:t>
            </a:r>
          </a:p>
          <a:p>
            <a:endParaRPr lang="it-IT"/>
          </a:p>
          <a:p>
            <a:endParaRPr lang="it-IT"/>
          </a:p>
          <a:p>
            <a:r>
              <a:rPr lang="it-IT"/>
              <a:t>Per la presentazione intermedia non è necessario che il controllore sia interamente sviluppato; è sufficiente che sia presente qualche funzionalità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866CDC1-7EB4-76FD-6A42-2998287201F5}"/>
              </a:ext>
            </a:extLst>
          </p:cNvPr>
          <p:cNvSpPr/>
          <p:nvPr/>
        </p:nvSpPr>
        <p:spPr>
          <a:xfrm rot="19345766">
            <a:off x="3378751" y="2340501"/>
            <a:ext cx="5434501" cy="2585323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NON MODIFICARE</a:t>
            </a:r>
            <a:endParaRPr lang="it-IT" sz="5400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NÉ CANCELLARE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 algn="ctr"/>
            <a:r>
              <a:rPr lang="it-IT" sz="54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QUESTA SLIDE</a:t>
            </a:r>
            <a:endParaRPr lang="it-IT" sz="54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706</TotalTime>
  <Words>662</Words>
  <Application>Microsoft Macintosh PowerPoint</Application>
  <PresentationFormat>Widescreen</PresentationFormat>
  <Paragraphs>120</Paragraphs>
  <Slides>9</Slides>
  <Notes>1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</vt:lpstr>
      <vt:lpstr>Funzionamento</vt:lpstr>
      <vt:lpstr>Funzionamento</vt:lpstr>
      <vt:lpstr>Dimostrazione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51</cp:revision>
  <cp:lastPrinted>2011-03-07T17:07:57Z</cp:lastPrinted>
  <dcterms:created xsi:type="dcterms:W3CDTF">2011-03-03T14:13:49Z</dcterms:created>
  <dcterms:modified xsi:type="dcterms:W3CDTF">2024-04-19T20:14:55Z</dcterms:modified>
</cp:coreProperties>
</file>