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376" r:id="rId2"/>
    <p:sldId id="377" r:id="rId3"/>
    <p:sldId id="374" r:id="rId4"/>
    <p:sldId id="373" r:id="rId5"/>
    <p:sldId id="372" r:id="rId6"/>
    <p:sldId id="371" r:id="rId7"/>
    <p:sldId id="370" r:id="rId8"/>
    <p:sldId id="369" r:id="rId9"/>
  </p:sldIdLst>
  <p:sldSz cx="12192000" cy="6858000"/>
  <p:notesSz cx="6796088" cy="99250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97181-7F0A-40AF-8EAC-822F76177D4D}" v="1" dt="2024-04-13T21:31:54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63"/>
  </p:normalViewPr>
  <p:slideViewPr>
    <p:cSldViewPr snapToGrid="0">
      <p:cViewPr varScale="1">
        <p:scale>
          <a:sx n="117" d="100"/>
          <a:sy n="117" d="100"/>
        </p:scale>
        <p:origin x="60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data 2"/>
          <p:cNvSpPr txBox="1">
            <a:spLocks noGrp="1"/>
          </p:cNvSpPr>
          <p:nvPr>
            <p:ph type="dt" sz="quarter" idx="1"/>
          </p:nvPr>
        </p:nvSpPr>
        <p:spPr>
          <a:xfrm>
            <a:off x="384732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4B7EC170-1CB3-41AD-8FC2-9294389A3E64}" type="datetimeFigureOut">
              <a:rPr lang="it-IT"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14/04/24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2"/>
          </p:nvPr>
        </p:nvSpPr>
        <p:spPr>
          <a:xfrm>
            <a:off x="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384732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0B66B7C3-E2B2-4AA3-B43D-6208B74ADEA6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‹N›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7621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>
            <a:spLocks noMove="1" noResize="1"/>
          </p:cNvSpPr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intestazion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4" name="Segnaposto data 3"/>
          <p:cNvSpPr txBox="1">
            <a:spLocks noGrp="1"/>
          </p:cNvSpPr>
          <p:nvPr>
            <p:ph type="dt" idx="1"/>
          </p:nvPr>
        </p:nvSpPr>
        <p:spPr>
          <a:xfrm>
            <a:off x="3851279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2CCE629-2C6F-4BB6-A68D-19F65CE8A757}" type="datetimeFigureOut">
              <a:rPr lang="it-IT"/>
              <a:pPr lvl="0"/>
              <a:t>14/04/24</a:t>
            </a:fld>
            <a:endParaRPr lang="it-IT"/>
          </a:p>
        </p:txBody>
      </p:sp>
      <p:sp>
        <p:nvSpPr>
          <p:cNvPr id="5" name="Segnaposto immagine diapositiva 4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Segnaposto note 5"/>
          <p:cNvSpPr txBox="1">
            <a:spLocks noGrp="1"/>
          </p:cNvSpPr>
          <p:nvPr>
            <p:ph type="body" sz="quarter" idx="3"/>
          </p:nvPr>
        </p:nvSpPr>
        <p:spPr>
          <a:xfrm>
            <a:off x="906479" y="4714560"/>
            <a:ext cx="4984560" cy="4467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/>
          </a:p>
        </p:txBody>
      </p:sp>
      <p:sp>
        <p:nvSpPr>
          <p:cNvPr id="7" name="Segnaposto piè di pagina 6"/>
          <p:cNvSpPr txBox="1">
            <a:spLocks noGrp="1"/>
          </p:cNvSpPr>
          <p:nvPr>
            <p:ph type="ftr" sz="quarter" idx="4"/>
          </p:nvPr>
        </p:nvSpPr>
        <p:spPr>
          <a:xfrm>
            <a:off x="0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8" name="Segnaposto numero diapositiva 7"/>
          <p:cNvSpPr txBox="1">
            <a:spLocks noGrp="1"/>
          </p:cNvSpPr>
          <p:nvPr>
            <p:ph type="sldNum" sz="quarter" idx="5"/>
          </p:nvPr>
        </p:nvSpPr>
        <p:spPr>
          <a:xfrm>
            <a:off x="3851279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4EA0611-6E8A-498B-AC44-4B25849EFDB4}" type="slidenum">
              <a:rPr/>
              <a:pPr lvl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18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it-IT" sz="1200" b="0" i="0" u="none" strike="noStrike" baseline="0">
        <a:ln>
          <a:noFill/>
        </a:ln>
        <a:solidFill>
          <a:srgbClr val="000000"/>
        </a:solidFill>
        <a:latin typeface="Time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B0CAC7B4-3798-4936-8705-36D58079C737}" type="slidenum">
              <a:rPr/>
              <a:pPr lvl="0"/>
              <a:t>1</a:t>
            </a:fld>
            <a:endParaRPr lang="it-IT"/>
          </a:p>
        </p:txBody>
      </p:sp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204788" y="803275"/>
            <a:ext cx="7148513" cy="40211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>
          <a:xfrm>
            <a:off x="906479" y="4714560"/>
            <a:ext cx="4984560" cy="44679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 kern="1200"/>
          </a:p>
        </p:txBody>
      </p:sp>
    </p:spTree>
    <p:extLst>
      <p:ext uri="{BB962C8B-B14F-4D97-AF65-F5344CB8AC3E}">
        <p14:creationId xmlns:p14="http://schemas.microsoft.com/office/powerpoint/2010/main" val="366041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5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7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130" name="CasellaDiTesto 129"/>
          <p:cNvSpPr txBox="1"/>
          <p:nvPr/>
        </p:nvSpPr>
        <p:spPr>
          <a:xfrm>
            <a:off x="210374" y="6363506"/>
            <a:ext cx="1305165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675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3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3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169" name="Gruppo 168"/>
          <p:cNvGrpSpPr/>
          <p:nvPr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8"/>
            <a:ext cx="10363200" cy="96837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169" name="Gruppo 168"/>
          <p:cNvGrpSpPr/>
          <p:nvPr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30"/>
            <a:ext cx="10363200" cy="968375"/>
          </a:xfrm>
        </p:spPr>
        <p:txBody>
          <a:bodyPr>
            <a:normAutofit/>
          </a:bodyPr>
          <a:lstStyle>
            <a:lvl1pPr>
              <a:defRPr sz="2025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3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1" y="6363506"/>
            <a:ext cx="217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12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79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14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668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208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122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178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0840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bg2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3455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0332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4574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186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6368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5" name="Gruppo 4"/>
          <p:cNvGrpSpPr/>
          <p:nvPr/>
        </p:nvGrpSpPr>
        <p:grpSpPr>
          <a:xfrm>
            <a:off x="64013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5" name="Gruppo 4"/>
          <p:cNvGrpSpPr/>
          <p:nvPr/>
        </p:nvGrpSpPr>
        <p:grpSpPr>
          <a:xfrm>
            <a:off x="64011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5" name="Gruppo 4"/>
          <p:cNvGrpSpPr/>
          <p:nvPr/>
        </p:nvGrpSpPr>
        <p:grpSpPr>
          <a:xfrm>
            <a:off x="64010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050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5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3" y="6363506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9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1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1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169" name="Gruppo 168"/>
          <p:cNvGrpSpPr/>
          <p:nvPr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6"/>
            <a:ext cx="103632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0487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9137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62" r:id="rId5"/>
    <p:sldLayoutId id="2147483663" r:id="rId6"/>
    <p:sldLayoutId id="2147483664" r:id="rId7"/>
    <p:sldLayoutId id="2147483665" r:id="rId8"/>
    <p:sldLayoutId id="2147483686" r:id="rId9"/>
    <p:sldLayoutId id="2147483661" r:id="rId10"/>
    <p:sldLayoutId id="2147483692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93" r:id="rId18"/>
    <p:sldLayoutId id="2147483694" r:id="rId19"/>
    <p:sldLayoutId id="2147483668" r:id="rId20"/>
    <p:sldLayoutId id="214748366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95" r:id="rId27"/>
    <p:sldLayoutId id="2147483687" r:id="rId28"/>
    <p:sldLayoutId id="2147483685" r:id="rId29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2981280" y="4572000"/>
            <a:ext cx="6248520" cy="126188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Progetti 2024</a:t>
            </a:r>
          </a:p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Software </a:t>
            </a:r>
            <a:r>
              <a:rPr lang="it-IT" sz="2400" b="1" dirty="0" err="1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Defined</a:t>
            </a: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 Networking</a:t>
            </a:r>
          </a:p>
          <a:p>
            <a:pPr hangingPunct="0"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400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Presentazione intermedia</a:t>
            </a:r>
          </a:p>
        </p:txBody>
      </p:sp>
    </p:spTree>
    <p:extLst>
      <p:ext uri="{BB962C8B-B14F-4D97-AF65-F5344CB8AC3E}">
        <p14:creationId xmlns:p14="http://schemas.microsoft.com/office/powerpoint/2010/main" val="96661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Istruzioni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Copiare le slide che compongono il template e posizionarle in fondo alla presentazione (possibilmente in ordine di progetto)</a:t>
            </a:r>
          </a:p>
          <a:p>
            <a:r>
              <a:rPr lang="it-IT" dirty="0"/>
              <a:t>Riempire il template con le informazioni richieste</a:t>
            </a:r>
          </a:p>
          <a:p>
            <a:r>
              <a:rPr lang="it-IT" dirty="0"/>
              <a:t>La presentazione dura 5 minuti più un video di max 1 minuto e mezzo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556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6B67E20-C2BE-4893-BCCD-2D7A5E4A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313" y="4656464"/>
            <a:ext cx="7772400" cy="1362075"/>
          </a:xfrm>
        </p:spPr>
        <p:txBody>
          <a:bodyPr>
            <a:normAutofit/>
          </a:bodyPr>
          <a:lstStyle/>
          <a:p>
            <a:r>
              <a:rPr lang="it-IT" dirty="0"/>
              <a:t>PROGETTO 8</a:t>
            </a:r>
            <a:br>
              <a:rPr lang="it-IT" dirty="0"/>
            </a:br>
            <a:r>
              <a:rPr lang="it-IT" b="0" dirty="0"/>
              <a:t>Blocco traffico anomalo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7E88B-0DB2-4A93-A701-4A20E1232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6313" y="3056452"/>
            <a:ext cx="7772400" cy="1500187"/>
          </a:xfrm>
        </p:spPr>
        <p:txBody>
          <a:bodyPr/>
          <a:lstStyle/>
          <a:p>
            <a:r>
              <a:rPr lang="it-IT" dirty="0"/>
              <a:t>Matteo Di Giovanni, Pierluigi Grossi, Francesco Mezza, Martina </a:t>
            </a:r>
            <a:r>
              <a:rPr lang="it-IT" dirty="0" err="1"/>
              <a:t>Starone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282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Obiettivo del progetto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Se una destinazione riceve più di X nuove connessioni TCP (anche se non ESTABILISHED), nell’ultimo intervallo di tempo T, la nuova connessione è bloccata (drop). Si osservano i TCP SYN.</a:t>
            </a:r>
          </a:p>
          <a:p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Indipendente dalla topologia: Hop by Hop </a:t>
            </a:r>
            <a:r>
              <a:rPr lang="it-IT" dirty="0" err="1"/>
              <a:t>Switched</a:t>
            </a:r>
            <a:r>
              <a:rPr lang="it-IT" dirty="0"/>
              <a:t> Ethernet. Best </a:t>
            </a:r>
            <a:r>
              <a:rPr lang="it-IT" dirty="0" err="1"/>
              <a:t>path</a:t>
            </a:r>
            <a:r>
              <a:rPr lang="it-IT" dirty="0"/>
              <a:t> con </a:t>
            </a:r>
            <a:r>
              <a:rPr lang="it-IT" b="0" i="0" u="none" strike="noStrik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Dijkstra</a:t>
            </a:r>
            <a:endParaRPr lang="it-IT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Gestito solo traffico IPv4 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unicast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-&gt; Proxy ARP dal 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iperf</a:t>
            </a:r>
            <a:r>
              <a:rPr lang="it-IT" dirty="0"/>
              <a:t> clients,  </a:t>
            </a: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iperf</a:t>
            </a:r>
            <a:r>
              <a:rPr lang="it-IT" dirty="0"/>
              <a:t> servers -&gt; 2N </a:t>
            </a:r>
            <a:r>
              <a:rPr lang="it-IT" dirty="0" err="1"/>
              <a:t>hosts</a:t>
            </a:r>
            <a:r>
              <a:rPr lang="it-IT" dirty="0"/>
              <a:t> (solo per verifica)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Script </a:t>
            </a:r>
            <a:r>
              <a:rPr lang="it-IT" dirty="0" err="1"/>
              <a:t>bash</a:t>
            </a:r>
            <a:r>
              <a:rPr lang="it-IT" dirty="0"/>
              <a:t> su clients per generare traffico </a:t>
            </a:r>
            <a:r>
              <a:rPr lang="it-IT" dirty="0" err="1"/>
              <a:t>iperf</a:t>
            </a:r>
            <a:r>
              <a:rPr lang="it-IT" dirty="0"/>
              <a:t> TCP e </a:t>
            </a:r>
            <a:r>
              <a:rPr lang="it-IT" dirty="0" err="1"/>
              <a:t>tcpdump</a:t>
            </a:r>
            <a:r>
              <a:rPr lang="it-IT" dirty="0"/>
              <a:t> sui servers (solo per verifica)</a:t>
            </a:r>
          </a:p>
          <a:p>
            <a:endParaRPr lang="it-IT" dirty="0"/>
          </a:p>
          <a:p>
            <a:r>
              <a:rPr lang="it-IT" dirty="0"/>
              <a:t>Possibilità di filtrare attacco TCP SYN Flood a un </a:t>
            </a:r>
            <a:r>
              <a:rPr lang="it-IT" dirty="0" err="1"/>
              <a:t>host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39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DE5E0-8D92-41AA-9455-BA24DF1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Scenario di riferimento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758C02-807B-4A5F-BAF7-8C87AABF957B}"/>
              </a:ext>
            </a:extLst>
          </p:cNvPr>
          <p:cNvSpPr/>
          <p:nvPr/>
        </p:nvSpPr>
        <p:spPr>
          <a:xfrm>
            <a:off x="6040291" y="2986018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it-IT" sz="5400" b="1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F220C79-9AAB-D37B-AE84-1B2BDE6DA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Disegnare la topologia usata per dimostrare il progetto, evidenziando switch, </a:t>
            </a:r>
            <a:r>
              <a:rPr lang="it-IT" err="1"/>
              <a:t>host</a:t>
            </a:r>
            <a:r>
              <a:rPr lang="it-IT"/>
              <a:t> e applicazioni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299395F-D886-AA6C-2F91-5F9969C000D5}"/>
              </a:ext>
            </a:extLst>
          </p:cNvPr>
          <p:cNvSpPr/>
          <p:nvPr/>
        </p:nvSpPr>
        <p:spPr>
          <a:xfrm rot="19345766">
            <a:off x="3208876" y="2368284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 dirty="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37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Descrivere quali sono i messaggi gestiti dal controllore e quali operazioni esegue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C7C90CE-705D-B550-18DA-51758C6064A6}"/>
              </a:ext>
            </a:extLst>
          </p:cNvPr>
          <p:cNvSpPr/>
          <p:nvPr/>
        </p:nvSpPr>
        <p:spPr>
          <a:xfrm rot="19345766">
            <a:off x="3309247" y="2883199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37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Dimostrazione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67F058-1152-4A58-808D-467EBBA7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Descrivere la dimostrazione finale, con riferimento alla topologia che operazioni si compiono sui nodi, quali applicazioni si lanciano</a:t>
            </a:r>
          </a:p>
          <a:p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D8A10C1-AB17-DC9E-18E3-632BE620F036}"/>
              </a:ext>
            </a:extLst>
          </p:cNvPr>
          <p:cNvSpPr/>
          <p:nvPr/>
        </p:nvSpPr>
        <p:spPr>
          <a:xfrm rot="19345766">
            <a:off x="3385792" y="1861107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65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B356F4-78B4-1C37-3C5A-32888B65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VIDEO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2CF652-6EC6-D2D8-7F30-731C918C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Inserire video della dimostrazione:</a:t>
            </a:r>
          </a:p>
          <a:p>
            <a:r>
              <a:rPr lang="it-IT"/>
              <a:t>* topologia, comandi, tabelle ecc.</a:t>
            </a:r>
          </a:p>
          <a:p>
            <a:endParaRPr lang="it-IT"/>
          </a:p>
          <a:p>
            <a:r>
              <a:rPr lang="it-IT"/>
              <a:t>video di 1 minuto e mezzo senza audio, commento dal vivo</a:t>
            </a:r>
          </a:p>
          <a:p>
            <a:endParaRPr lang="it-IT"/>
          </a:p>
          <a:p>
            <a:endParaRPr lang="it-IT"/>
          </a:p>
          <a:p>
            <a:r>
              <a:rPr lang="it-IT"/>
              <a:t>Per la presentazione intermedia non è necessario che il controllore sia interamente sviluppato; è sufficiente che sia presente qualche funzionalità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866CDC1-7EB4-76FD-6A42-2998287201F5}"/>
              </a:ext>
            </a:extLst>
          </p:cNvPr>
          <p:cNvSpPr/>
          <p:nvPr/>
        </p:nvSpPr>
        <p:spPr>
          <a:xfrm rot="19345766">
            <a:off x="3378751" y="2340501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20319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297</Words>
  <Application>Microsoft Macintosh PowerPoint</Application>
  <PresentationFormat>Widescreen</PresentationFormat>
  <Paragraphs>45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</vt:lpstr>
      <vt:lpstr>Wingdings</vt:lpstr>
      <vt:lpstr>POLI</vt:lpstr>
      <vt:lpstr>Presentazione standard di PowerPoint</vt:lpstr>
      <vt:lpstr>Istruzioni</vt:lpstr>
      <vt:lpstr>PROGETTO 8 Blocco traffico anomalo</vt:lpstr>
      <vt:lpstr>Obiettivo del progetto</vt:lpstr>
      <vt:lpstr>Scenario di riferimento</vt:lpstr>
      <vt:lpstr>Funzionamento</vt:lpstr>
      <vt:lpstr>Dimostrazione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Giacomo Verticale</dc:creator>
  <cp:lastModifiedBy>Pierluigi Grossi</cp:lastModifiedBy>
  <cp:revision>13</cp:revision>
  <cp:lastPrinted>2011-03-07T17:07:57Z</cp:lastPrinted>
  <dcterms:created xsi:type="dcterms:W3CDTF">2011-03-03T14:13:49Z</dcterms:created>
  <dcterms:modified xsi:type="dcterms:W3CDTF">2024-04-14T11:52:39Z</dcterms:modified>
</cp:coreProperties>
</file>