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16/04/24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16/04/24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16/04/24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6672147" y="5934670"/>
            <a:ext cx="609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deliver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faster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on the Internet by 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5000"/>
              </p:ext>
            </p:extLst>
          </p:nvPr>
        </p:nvGraphicFramePr>
        <p:xfrm>
          <a:off x="3247482" y="392701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delta_t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orario_ultimo-orario_penultimo</a:t>
            </a:r>
            <a:r>
              <a:rPr lang="it-IT" dirty="0"/>
              <a:t> + </a:t>
            </a:r>
            <a:r>
              <a:rPr lang="it-IT" dirty="0" err="1"/>
              <a:t>delta_t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5339"/>
              </p:ext>
            </p:extLst>
          </p:nvPr>
        </p:nvGraphicFramePr>
        <p:xfrm>
          <a:off x="3247481" y="573692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486</Words>
  <Application>Microsoft Macintosh PowerPoint</Application>
  <PresentationFormat>Widescreen</PresentationFormat>
  <Paragraphs>98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37</cp:revision>
  <cp:lastPrinted>2011-03-07T17:07:57Z</cp:lastPrinted>
  <dcterms:created xsi:type="dcterms:W3CDTF">2011-03-03T14:13:49Z</dcterms:created>
  <dcterms:modified xsi:type="dcterms:W3CDTF">2024-04-16T06:04:35Z</dcterms:modified>
</cp:coreProperties>
</file>