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1"/>
  </p:notesMasterIdLst>
  <p:handoutMasterIdLst>
    <p:handoutMasterId r:id="rId12"/>
  </p:handoutMasterIdLst>
  <p:sldIdLst>
    <p:sldId id="376" r:id="rId2"/>
    <p:sldId id="377" r:id="rId3"/>
    <p:sldId id="374" r:id="rId4"/>
    <p:sldId id="373" r:id="rId5"/>
    <p:sldId id="372" r:id="rId6"/>
    <p:sldId id="371" r:id="rId7"/>
    <p:sldId id="378" r:id="rId8"/>
    <p:sldId id="370" r:id="rId9"/>
    <p:sldId id="369" r:id="rId10"/>
  </p:sldIdLst>
  <p:sldSz cx="12192000" cy="6858000"/>
  <p:notesSz cx="6796088" cy="992505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C97181-7F0A-40AF-8EAC-822F76177D4D}" v="1" dt="2024-04-13T21:31:54.75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Stile medio 2 - Color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Stile medio 3 - Colore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Stile medio 3 - Colore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419"/>
    <p:restoredTop sz="94663"/>
  </p:normalViewPr>
  <p:slideViewPr>
    <p:cSldViewPr snapToGrid="0">
      <p:cViewPr varScale="1">
        <p:scale>
          <a:sx n="114" d="100"/>
          <a:sy n="114" d="100"/>
        </p:scale>
        <p:origin x="184" y="2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49120" cy="49572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compatLnSpc="1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sz="1400"/>
            </a:pPr>
            <a:endParaRPr lang="it-IT" sz="1400" b="0" i="0" u="none" strike="noStrike" baseline="0">
              <a:ln>
                <a:noFill/>
              </a:ln>
              <a:solidFill>
                <a:srgbClr val="000000"/>
              </a:solidFill>
              <a:latin typeface="Times" pitchFamily="18"/>
              <a:ea typeface="DejaVu Sans" pitchFamily="2"/>
              <a:cs typeface="Lohit Hindi" pitchFamily="2"/>
            </a:endParaRPr>
          </a:p>
        </p:txBody>
      </p:sp>
      <p:sp>
        <p:nvSpPr>
          <p:cNvPr id="3" name="Segnaposto data 2"/>
          <p:cNvSpPr txBox="1">
            <a:spLocks noGrp="1"/>
          </p:cNvSpPr>
          <p:nvPr>
            <p:ph type="dt" sz="quarter" idx="1"/>
          </p:nvPr>
        </p:nvSpPr>
        <p:spPr>
          <a:xfrm>
            <a:off x="3847320" y="0"/>
            <a:ext cx="2949120" cy="49572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compatLnSpc="1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sz="1400"/>
            </a:pPr>
            <a:fld id="{4B7EC170-1CB3-41AD-8FC2-9294389A3E64}" type="datetimeFigureOut">
              <a:rPr lang="it-IT"/>
              <a:pPr marL="0" marR="0" lvl="0" indent="0" algn="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 sz="1400"/>
              </a:pPr>
              <a:t>19/04/24</a:t>
            </a:fld>
            <a:endParaRPr lang="it-IT" sz="1400" b="0" i="0" u="none" strike="noStrike" baseline="0">
              <a:ln>
                <a:noFill/>
              </a:ln>
              <a:solidFill>
                <a:srgbClr val="000000"/>
              </a:solidFill>
              <a:latin typeface="Times" pitchFamily="18"/>
              <a:ea typeface="DejaVu Sans" pitchFamily="2"/>
              <a:cs typeface="Lohit Hindi" pitchFamily="2"/>
            </a:endParaRPr>
          </a:p>
        </p:txBody>
      </p:sp>
      <p:sp>
        <p:nvSpPr>
          <p:cNvPr id="4" name="Segnaposto piè di pagina 3"/>
          <p:cNvSpPr txBox="1">
            <a:spLocks noGrp="1"/>
          </p:cNvSpPr>
          <p:nvPr>
            <p:ph type="ftr" sz="quarter" idx="2"/>
          </p:nvPr>
        </p:nvSpPr>
        <p:spPr>
          <a:xfrm>
            <a:off x="0" y="9429120"/>
            <a:ext cx="2949120" cy="49572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anchor="b" compatLnSpc="1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sz="1400"/>
            </a:pPr>
            <a:endParaRPr lang="it-IT" sz="1400" b="0" i="0" u="none" strike="noStrike" baseline="0">
              <a:ln>
                <a:noFill/>
              </a:ln>
              <a:solidFill>
                <a:srgbClr val="000000"/>
              </a:solidFill>
              <a:latin typeface="Times" pitchFamily="18"/>
              <a:ea typeface="DejaVu Sans" pitchFamily="2"/>
              <a:cs typeface="Lohit Hindi" pitchFamily="2"/>
            </a:endParaRPr>
          </a:p>
        </p:txBody>
      </p:sp>
      <p:sp>
        <p:nvSpPr>
          <p:cNvPr id="5" name="Segnaposto numero diapositiva 4"/>
          <p:cNvSpPr txBox="1">
            <a:spLocks noGrp="1"/>
          </p:cNvSpPr>
          <p:nvPr>
            <p:ph type="sldNum" sz="quarter" idx="3"/>
          </p:nvPr>
        </p:nvSpPr>
        <p:spPr>
          <a:xfrm>
            <a:off x="3847320" y="9429120"/>
            <a:ext cx="2949120" cy="49572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anchor="b" compatLnSpc="1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sz="1400"/>
            </a:pPr>
            <a:fld id="{0B66B7C3-E2B2-4AA3-B43D-6208B74ADEA6}" type="slidenum">
              <a:rPr/>
              <a:pPr marL="0" marR="0" lvl="0" indent="0" algn="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 sz="1400"/>
              </a:pPr>
              <a:t>‹N›</a:t>
            </a:fld>
            <a:endParaRPr lang="it-IT" sz="1400" b="0" i="0" u="none" strike="noStrike" baseline="0">
              <a:ln>
                <a:noFill/>
              </a:ln>
              <a:solidFill>
                <a:srgbClr val="000000"/>
              </a:solidFill>
              <a:latin typeface="Times" pitchFamily="18"/>
              <a:ea typeface="DejaVu Sans" pitchFamily="2"/>
              <a:cs typeface="Lohit Hind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876216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/>
          <p:cNvSpPr>
            <a:spLocks noMove="1" noResize="1"/>
          </p:cNvSpPr>
          <p:nvPr/>
        </p:nvSpPr>
        <p:spPr>
          <a:xfrm>
            <a:off x="0" y="0"/>
            <a:ext cx="6796800" cy="9925200"/>
          </a:xfrm>
          <a:prstGeom prst="rect">
            <a:avLst/>
          </a:prstGeom>
          <a:solidFill>
            <a:srgbClr val="FFFFFF"/>
          </a:solidFill>
          <a:ln>
            <a:noFill/>
            <a:prstDash val="solid"/>
          </a:ln>
        </p:spPr>
        <p:txBody>
          <a:bodyPr vert="horz" lIns="90000" tIns="45000" rIns="90000" bIns="45000" anchor="ctr" anchorCtr="1" compatLnSpc="1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it-IT" sz="2400" b="0" i="0" u="none" strike="noStrike" baseline="0">
              <a:ln>
                <a:noFill/>
              </a:ln>
              <a:solidFill>
                <a:srgbClr val="000000"/>
              </a:solidFill>
              <a:latin typeface="Times" pitchFamily="18"/>
              <a:ea typeface="DejaVu Sans" pitchFamily="2"/>
              <a:cs typeface="Lohit Hindi" pitchFamily="2"/>
            </a:endParaRPr>
          </a:p>
        </p:txBody>
      </p:sp>
      <p:sp>
        <p:nvSpPr>
          <p:cNvPr id="3" name="Segnaposto intestazione 2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46239" cy="49716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t" anchorCtr="0" compatLnSpc="1"/>
          <a:lstStyle>
            <a:lvl1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it-IT" sz="1200" b="0" i="0" u="none" strike="noStrike" baseline="0">
                <a:solidFill>
                  <a:srgbClr val="000000"/>
                </a:solidFill>
                <a:latin typeface="Times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it-IT"/>
          </a:p>
        </p:txBody>
      </p:sp>
      <p:sp>
        <p:nvSpPr>
          <p:cNvPr id="4" name="Segnaposto data 3"/>
          <p:cNvSpPr txBox="1">
            <a:spLocks noGrp="1"/>
          </p:cNvSpPr>
          <p:nvPr>
            <p:ph type="dt" idx="1"/>
          </p:nvPr>
        </p:nvSpPr>
        <p:spPr>
          <a:xfrm>
            <a:off x="3851279" y="0"/>
            <a:ext cx="2946239" cy="49716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t" anchorCtr="0" compatLnSpc="1"/>
          <a:lstStyle>
            <a:lvl1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it-IT" sz="1200" b="0" i="0" u="none" strike="noStrike" baseline="0">
                <a:solidFill>
                  <a:srgbClr val="000000"/>
                </a:solidFill>
                <a:latin typeface="Times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A2CCE629-2C6F-4BB6-A68D-19F65CE8A757}" type="datetimeFigureOut">
              <a:rPr lang="it-IT"/>
              <a:pPr lvl="0"/>
              <a:t>19/04/24</a:t>
            </a:fld>
            <a:endParaRPr lang="it-IT"/>
          </a:p>
        </p:txBody>
      </p:sp>
      <p:sp>
        <p:nvSpPr>
          <p:cNvPr id="5" name="Segnaposto immagine diapositiva 4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4538"/>
            <a:ext cx="6615113" cy="3722687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6" name="Segnaposto note 5"/>
          <p:cNvSpPr txBox="1">
            <a:spLocks noGrp="1"/>
          </p:cNvSpPr>
          <p:nvPr>
            <p:ph type="body" sz="quarter" idx="3"/>
          </p:nvPr>
        </p:nvSpPr>
        <p:spPr>
          <a:xfrm>
            <a:off x="906479" y="4714560"/>
            <a:ext cx="4984560" cy="4467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compatLnSpc="1"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" pitchFamily="18"/>
              <a:buChar char="•"/>
            </a:lvl9pPr>
          </a:lstStyle>
          <a:p>
            <a:endParaRPr lang="it-IT"/>
          </a:p>
        </p:txBody>
      </p:sp>
      <p:sp>
        <p:nvSpPr>
          <p:cNvPr id="7" name="Segnaposto piè di pagina 6"/>
          <p:cNvSpPr txBox="1">
            <a:spLocks noGrp="1"/>
          </p:cNvSpPr>
          <p:nvPr>
            <p:ph type="ftr" sz="quarter" idx="4"/>
          </p:nvPr>
        </p:nvSpPr>
        <p:spPr>
          <a:xfrm>
            <a:off x="0" y="9429480"/>
            <a:ext cx="2946239" cy="49716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/>
          <a:lstStyle>
            <a:lvl1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it-IT" sz="1200" b="0" i="0" u="none" strike="noStrike" baseline="0">
                <a:solidFill>
                  <a:srgbClr val="000000"/>
                </a:solidFill>
                <a:latin typeface="Times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it-IT"/>
          </a:p>
        </p:txBody>
      </p:sp>
      <p:sp>
        <p:nvSpPr>
          <p:cNvPr id="8" name="Segnaposto numero diapositiva 7"/>
          <p:cNvSpPr txBox="1">
            <a:spLocks noGrp="1"/>
          </p:cNvSpPr>
          <p:nvPr>
            <p:ph type="sldNum" sz="quarter" idx="5"/>
          </p:nvPr>
        </p:nvSpPr>
        <p:spPr>
          <a:xfrm>
            <a:off x="3851279" y="9429480"/>
            <a:ext cx="2946239" cy="49716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/>
          <a:lstStyle>
            <a:lvl1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it-IT" sz="1200" b="0" i="0" u="none" strike="noStrike" baseline="0">
                <a:solidFill>
                  <a:srgbClr val="000000"/>
                </a:solidFill>
                <a:latin typeface="Times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D4EA0611-6E8A-498B-AC44-4B25849EFDB4}" type="slidenum">
              <a:rPr/>
              <a:pPr lvl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541840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indent="0" algn="l" rtl="0" hangingPunct="0">
      <a:lnSpc>
        <a:spcPct val="100000"/>
      </a:lnSpc>
      <a:spcBef>
        <a:spcPts val="448"/>
      </a:spcBef>
      <a:spcAft>
        <a:spcPts val="0"/>
      </a:spcAft>
      <a:tabLst>
        <a:tab pos="0" algn="l"/>
        <a:tab pos="914400" algn="l"/>
        <a:tab pos="1828800" algn="l"/>
        <a:tab pos="2743199" algn="l"/>
        <a:tab pos="3657600" algn="l"/>
        <a:tab pos="4572000" algn="l"/>
        <a:tab pos="5486399" algn="l"/>
        <a:tab pos="6400799" algn="l"/>
        <a:tab pos="7315200" algn="l"/>
        <a:tab pos="8229600" algn="l"/>
        <a:tab pos="9144000" algn="l"/>
        <a:tab pos="10058400" algn="l"/>
      </a:tabLst>
      <a:defRPr lang="it-IT" sz="1200" b="0" i="0" u="none" strike="noStrike" baseline="0">
        <a:ln>
          <a:noFill/>
        </a:ln>
        <a:solidFill>
          <a:srgbClr val="000000"/>
        </a:solidFill>
        <a:latin typeface="Time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7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90000" tIns="46800" rIns="90000" bIns="46800" anchor="b" anchorCtr="0" compatLnSpc="1"/>
          <a:lstStyle/>
          <a:p>
            <a:pPr lvl="0"/>
            <a:fld id="{B0CAC7B4-3798-4936-8705-36D58079C737}" type="slidenum">
              <a:rPr/>
              <a:pPr lvl="0"/>
              <a:t>1</a:t>
            </a:fld>
            <a:endParaRPr lang="it-IT"/>
          </a:p>
        </p:txBody>
      </p:sp>
      <p:sp>
        <p:nvSpPr>
          <p:cNvPr id="2" name="Segnaposto immagine diapositiva 1"/>
          <p:cNvSpPr>
            <a:spLocks noGrp="1" noRot="1" noChangeAspect="1" noResize="1"/>
          </p:cNvSpPr>
          <p:nvPr>
            <p:ph type="sldImg"/>
          </p:nvPr>
        </p:nvSpPr>
        <p:spPr>
          <a:xfrm>
            <a:off x="-204788" y="803275"/>
            <a:ext cx="7148513" cy="40211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Segnaposto note 2"/>
          <p:cNvSpPr txBox="1">
            <a:spLocks noGrp="1"/>
          </p:cNvSpPr>
          <p:nvPr>
            <p:ph type="body" sz="quarter" idx="1"/>
          </p:nvPr>
        </p:nvSpPr>
        <p:spPr>
          <a:xfrm>
            <a:off x="906479" y="4714560"/>
            <a:ext cx="4984560" cy="4467960"/>
          </a:xfrm>
        </p:spPr>
        <p:txBody>
          <a:bodyPr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" pitchFamily="18"/>
              <a:buChar char="•"/>
            </a:lvl9pPr>
          </a:lstStyle>
          <a:p>
            <a:endParaRPr lang="it-IT" kern="1200"/>
          </a:p>
        </p:txBody>
      </p:sp>
    </p:spTree>
    <p:extLst>
      <p:ext uri="{BB962C8B-B14F-4D97-AF65-F5344CB8AC3E}">
        <p14:creationId xmlns:p14="http://schemas.microsoft.com/office/powerpoint/2010/main" val="3660413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Rettangolo 252"/>
          <p:cNvSpPr/>
          <p:nvPr/>
        </p:nvSpPr>
        <p:spPr>
          <a:xfrm>
            <a:off x="0" y="1"/>
            <a:ext cx="12192000" cy="1269904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013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09600" y="1600205"/>
            <a:ext cx="11098301" cy="4525963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129" name="Rettangolo 128"/>
          <p:cNvSpPr/>
          <p:nvPr/>
        </p:nvSpPr>
        <p:spPr>
          <a:xfrm>
            <a:off x="0" y="6126167"/>
            <a:ext cx="12192000" cy="731837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013"/>
          </a:p>
        </p:txBody>
      </p:sp>
      <p:sp>
        <p:nvSpPr>
          <p:cNvPr id="130" name="CasellaDiTesto 129"/>
          <p:cNvSpPr txBox="1"/>
          <p:nvPr/>
        </p:nvSpPr>
        <p:spPr>
          <a:xfrm>
            <a:off x="210374" y="6363506"/>
            <a:ext cx="1305165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675" b="1">
                <a:solidFill>
                  <a:srgbClr val="FFFFFF"/>
                </a:solidFill>
                <a:latin typeface="Arial"/>
                <a:cs typeface="Arial"/>
              </a:rPr>
              <a:t>Software </a:t>
            </a:r>
            <a:r>
              <a:rPr lang="it-IT" sz="675" b="1" err="1">
                <a:solidFill>
                  <a:srgbClr val="FFFFFF"/>
                </a:solidFill>
                <a:latin typeface="Arial"/>
                <a:cs typeface="Arial"/>
              </a:rPr>
              <a:t>Defined</a:t>
            </a:r>
            <a:r>
              <a:rPr lang="it-IT" sz="675" b="1">
                <a:solidFill>
                  <a:srgbClr val="FFFFFF"/>
                </a:solidFill>
                <a:latin typeface="Arial"/>
                <a:cs typeface="Arial"/>
              </a:rPr>
              <a:t> Networks</a:t>
            </a:r>
          </a:p>
        </p:txBody>
      </p:sp>
      <p:grpSp>
        <p:nvGrpSpPr>
          <p:cNvPr id="132" name="Gruppo 131"/>
          <p:cNvGrpSpPr/>
          <p:nvPr/>
        </p:nvGrpSpPr>
        <p:grpSpPr>
          <a:xfrm>
            <a:off x="64013" y="1089904"/>
            <a:ext cx="12048863" cy="180000"/>
            <a:chOff x="1218340" y="275867"/>
            <a:chExt cx="17715122" cy="567843"/>
          </a:xfrm>
        </p:grpSpPr>
        <p:cxnSp>
          <p:nvCxnSpPr>
            <p:cNvPr id="133" name="Connettore 1 132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nettore 1 133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nettore 1 134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nettore 1 135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nettore 1 136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nettore 1 137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nettore 1 138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nettore 1 139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Connettore 1 140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onnettore 1 141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Connettore 1 142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nettore 1 143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nettore 1 144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Connettore 1 145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nettore 1 146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nettore 1 147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nettore 1 148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nettore 1 149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nettore 1 150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Connettore 1 151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Connettore 1 152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nettore 1 153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nettore 1 154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Connettore 1 155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nettore 1 156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Connettore 1 157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Connettore 1 158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Connettore 1 159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nettore 1 160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Connettore 1 161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nettore 1 162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Connettore 1 163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nettore 1 164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nettore 1 165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nettore 1 166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nettore 1 167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nettore 1 168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ttore 1 169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ttore 1 170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ttore 1 171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ttore 1 172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ttore 1 173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1 174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ttore 1 175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ttore 1 176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ttore 1 177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ttore 1 178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ttore 1 179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ttore 1 180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ttore 1 181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ttore 1 182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ttore 1 183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ttore 1 184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ttore 1 185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nettore 1 186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ttore 1 187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ttore 1 188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ttore 1 189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ttore 1 190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ttore 1 191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ttore 1 192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ttore 1 193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ttore 1 194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ttore 1 195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ttore 1 196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ttore 1 197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ttore 1 198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ttore 1 199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ttore 1 200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ttore 1 201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ttore 1 202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ttore 1 203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nettore 1 204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ttore 1 205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ttore 1 206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ttore 1 207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ttore 1 208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ttore 1 209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ttore 1 210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ttore 1 211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ttore 1 212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nettore 1 213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nettore 1 214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ttore 1 215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nettore 1 216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ttore 1 217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ttore 1 218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ttore 1 219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ttore 1 220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ttore 1 221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nettore 1 222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nettore 1 223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nettore 1 224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ttore 1 225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ttore 1 226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ttore 1 227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nettore 1 228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ttore 1 229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ttore 1 230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ttore 1 231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nettore 1 232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ttore 1 233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nettore 1 234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ttore 1 235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ttore 1 236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ttore 1 237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nettore 1 238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nettore 1 239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nettore 1 240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nettore 1 241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nettore 1 242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nettore 1 243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nettore 1 244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nettore 1 245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nettore 1 246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ttore 1 247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ttore 1 248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nettore 1 249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nettore 1 250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nettore 1 251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54" name="Picture 2" descr="Y:\IMMAGINE _COORDINATA_2014\PPT\modello1\loghi_PNG\03_Polimi_logotipo_bandiera-1rig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6531" y="6346383"/>
            <a:ext cx="3706832" cy="289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3961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Rettangolo 167"/>
          <p:cNvSpPr/>
          <p:nvPr/>
        </p:nvSpPr>
        <p:spPr>
          <a:xfrm>
            <a:off x="0" y="3832227"/>
            <a:ext cx="12192000" cy="3025775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  <p:grpSp>
        <p:nvGrpSpPr>
          <p:cNvPr id="169" name="Gruppo 168"/>
          <p:cNvGrpSpPr/>
          <p:nvPr/>
        </p:nvGrpSpPr>
        <p:grpSpPr>
          <a:xfrm>
            <a:off x="64011" y="3832827"/>
            <a:ext cx="12048863" cy="180000"/>
            <a:chOff x="1218340" y="275867"/>
            <a:chExt cx="17715122" cy="567843"/>
          </a:xfrm>
        </p:grpSpPr>
        <p:cxnSp>
          <p:nvCxnSpPr>
            <p:cNvPr id="170" name="Connettore 1 169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ttore 1 170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ttore 1 171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ttore 1 172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ttore 1 173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1 174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ttore 1 175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ttore 1 176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ttore 1 177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ttore 1 178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ttore 1 179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ttore 1 180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ttore 1 181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ttore 1 182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ttore 1 183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ttore 1 184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ttore 1 185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nettore 1 186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ttore 1 187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ttore 1 188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ttore 1 189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ttore 1 190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ttore 1 191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ttore 1 192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ttore 1 193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ttore 1 194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ttore 1 195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ttore 1 196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ttore 1 197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ttore 1 198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ttore 1 199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ttore 1 200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ttore 1 201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ttore 1 202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ttore 1 203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nettore 1 204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ttore 1 205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ttore 1 206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ttore 1 207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ttore 1 208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ttore 1 209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ttore 1 210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ttore 1 211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ttore 1 212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nettore 1 213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nettore 1 214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ttore 1 215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nettore 1 216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ttore 1 217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ttore 1 218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ttore 1 219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ttore 1 220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ttore 1 221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nettore 1 222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nettore 1 223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nettore 1 224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ttore 1 225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ttore 1 226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ttore 1 227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nettore 1 228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ttore 1 229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ttore 1 230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ttore 1 231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nettore 1 232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ttore 1 233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nettore 1 234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ttore 1 235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ttore 1 236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ttore 1 237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nettore 1 238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nettore 1 239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nettore 1 240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nettore 1 241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nettore 1 242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nettore 1 243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nettore 1 244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nettore 1 245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nettore 1 246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ttore 1 247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ttore 1 248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nettore 1 249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nettore 1 250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nettore 1 251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Connettore 1 252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Connettore 1 253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Connettore 1 254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Connettore 1 255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Connettore 1 256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Connettore 1 257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Connettore 1 258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Connettore 1 259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Connettore 1 260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Connettore 1 261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Connettore 1 262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Connettore 1 263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Connettore 1 264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Connettore 1 265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Connettore 1 266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Connettore 1 267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Connettore 1 268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Connettore 1 269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Connettore 1 270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Connettore 1 271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Connettore 1 272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Connettore 1 273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Connettore 1 274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Connettore 1 275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Connettore 1 276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Connettore 1 277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Connettore 1 278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Connettore 1 279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Connettore 1 280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Connettore 1 281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Connettore 1 282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Connettore 1 283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Connettore 1 284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Connettore 1 285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Connettore 1 286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Connettore 1 287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Connettore 1 288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855379" y="4149728"/>
            <a:ext cx="10363200" cy="968375"/>
          </a:xfrm>
        </p:spPr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855379" y="5260975"/>
            <a:ext cx="10363200" cy="13335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256329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Rettangolo 167"/>
          <p:cNvSpPr/>
          <p:nvPr/>
        </p:nvSpPr>
        <p:spPr>
          <a:xfrm>
            <a:off x="0" y="3832229"/>
            <a:ext cx="12192000" cy="3025775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013"/>
          </a:p>
        </p:txBody>
      </p:sp>
      <p:grpSp>
        <p:nvGrpSpPr>
          <p:cNvPr id="169" name="Gruppo 168"/>
          <p:cNvGrpSpPr/>
          <p:nvPr/>
        </p:nvGrpSpPr>
        <p:grpSpPr>
          <a:xfrm>
            <a:off x="64013" y="3832827"/>
            <a:ext cx="12048863" cy="180000"/>
            <a:chOff x="1218340" y="275867"/>
            <a:chExt cx="17715122" cy="567843"/>
          </a:xfrm>
        </p:grpSpPr>
        <p:cxnSp>
          <p:nvCxnSpPr>
            <p:cNvPr id="170" name="Connettore 1 169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ttore 1 170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ttore 1 171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ttore 1 172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ttore 1 173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1 174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ttore 1 175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ttore 1 176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ttore 1 177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ttore 1 178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ttore 1 179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ttore 1 180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ttore 1 181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ttore 1 182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ttore 1 183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ttore 1 184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ttore 1 185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nettore 1 186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ttore 1 187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ttore 1 188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ttore 1 189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ttore 1 190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ttore 1 191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ttore 1 192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ttore 1 193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ttore 1 194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ttore 1 195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ttore 1 196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ttore 1 197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ttore 1 198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ttore 1 199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ttore 1 200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ttore 1 201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ttore 1 202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ttore 1 203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nettore 1 204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ttore 1 205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ttore 1 206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ttore 1 207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ttore 1 208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ttore 1 209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ttore 1 210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ttore 1 211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ttore 1 212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nettore 1 213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nettore 1 214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ttore 1 215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nettore 1 216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ttore 1 217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ttore 1 218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ttore 1 219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ttore 1 220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ttore 1 221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nettore 1 222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nettore 1 223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nettore 1 224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ttore 1 225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ttore 1 226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ttore 1 227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nettore 1 228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ttore 1 229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ttore 1 230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ttore 1 231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nettore 1 232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ttore 1 233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nettore 1 234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ttore 1 235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ttore 1 236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ttore 1 237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nettore 1 238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nettore 1 239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nettore 1 240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nettore 1 241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nettore 1 242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nettore 1 243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nettore 1 244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nettore 1 245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nettore 1 246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ttore 1 247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ttore 1 248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nettore 1 249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nettore 1 250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nettore 1 251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Connettore 1 252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Connettore 1 253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Connettore 1 254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Connettore 1 255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Connettore 1 256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Connettore 1 257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Connettore 1 258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Connettore 1 259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Connettore 1 260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Connettore 1 261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Connettore 1 262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Connettore 1 263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Connettore 1 264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Connettore 1 265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Connettore 1 266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Connettore 1 267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Connettore 1 268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Connettore 1 269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Connettore 1 270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Connettore 1 271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Connettore 1 272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Connettore 1 273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Connettore 1 274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Connettore 1 275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Connettore 1 276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Connettore 1 277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Connettore 1 278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Connettore 1 279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Connettore 1 280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Connettore 1 281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Connettore 1 282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Connettore 1 283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Connettore 1 284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Connettore 1 285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Connettore 1 286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Connettore 1 287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Connettore 1 288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855379" y="4149730"/>
            <a:ext cx="10363200" cy="968375"/>
          </a:xfrm>
        </p:spPr>
        <p:txBody>
          <a:bodyPr>
            <a:normAutofit/>
          </a:bodyPr>
          <a:lstStyle>
            <a:lvl1pPr>
              <a:defRPr sz="2025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855379" y="5260975"/>
            <a:ext cx="10363200" cy="13335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2571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5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3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00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2563296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Rettangolo 252"/>
          <p:cNvSpPr/>
          <p:nvPr/>
        </p:nvSpPr>
        <p:spPr>
          <a:xfrm>
            <a:off x="0" y="1"/>
            <a:ext cx="12192000" cy="1269904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09600" y="1600201"/>
            <a:ext cx="11098301" cy="4525963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129" name="Rettangolo 128"/>
          <p:cNvSpPr/>
          <p:nvPr/>
        </p:nvSpPr>
        <p:spPr>
          <a:xfrm>
            <a:off x="0" y="6126163"/>
            <a:ext cx="12192000" cy="731837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/>
          </a:p>
        </p:txBody>
      </p:sp>
      <p:sp>
        <p:nvSpPr>
          <p:cNvPr id="130" name="CasellaDiTesto 129"/>
          <p:cNvSpPr txBox="1"/>
          <p:nvPr/>
        </p:nvSpPr>
        <p:spPr>
          <a:xfrm>
            <a:off x="210371" y="6363506"/>
            <a:ext cx="21755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b="1">
                <a:solidFill>
                  <a:srgbClr val="FFFFFF"/>
                </a:solidFill>
                <a:latin typeface="Arial"/>
                <a:cs typeface="Arial"/>
              </a:rPr>
              <a:t>Software </a:t>
            </a:r>
            <a:r>
              <a:rPr lang="it-IT" sz="1200" b="1" err="1">
                <a:solidFill>
                  <a:srgbClr val="FFFFFF"/>
                </a:solidFill>
                <a:latin typeface="Arial"/>
                <a:cs typeface="Arial"/>
              </a:rPr>
              <a:t>Defined</a:t>
            </a:r>
            <a:r>
              <a:rPr lang="it-IT" sz="1200" b="1">
                <a:solidFill>
                  <a:srgbClr val="FFFFFF"/>
                </a:solidFill>
                <a:latin typeface="Arial"/>
                <a:cs typeface="Arial"/>
              </a:rPr>
              <a:t> Networks</a:t>
            </a:r>
          </a:p>
        </p:txBody>
      </p:sp>
      <p:grpSp>
        <p:nvGrpSpPr>
          <p:cNvPr id="132" name="Gruppo 131"/>
          <p:cNvGrpSpPr/>
          <p:nvPr/>
        </p:nvGrpSpPr>
        <p:grpSpPr>
          <a:xfrm>
            <a:off x="64010" y="1089904"/>
            <a:ext cx="12048863" cy="180000"/>
            <a:chOff x="1218340" y="275867"/>
            <a:chExt cx="17715122" cy="567843"/>
          </a:xfrm>
        </p:grpSpPr>
        <p:cxnSp>
          <p:nvCxnSpPr>
            <p:cNvPr id="133" name="Connettore 1 132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nettore 1 133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nettore 1 134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nettore 1 135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nettore 1 136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nettore 1 137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nettore 1 138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nettore 1 139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Connettore 1 140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onnettore 1 141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Connettore 1 142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nettore 1 143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nettore 1 144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Connettore 1 145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nettore 1 146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nettore 1 147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nettore 1 148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nettore 1 149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nettore 1 150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Connettore 1 151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Connettore 1 152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nettore 1 153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nettore 1 154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Connettore 1 155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nettore 1 156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Connettore 1 157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Connettore 1 158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Connettore 1 159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nettore 1 160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Connettore 1 161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nettore 1 162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Connettore 1 163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nettore 1 164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nettore 1 165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nettore 1 166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nettore 1 167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nettore 1 168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ttore 1 169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ttore 1 170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ttore 1 171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ttore 1 172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ttore 1 173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1 174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ttore 1 175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ttore 1 176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ttore 1 177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ttore 1 178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ttore 1 179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ttore 1 180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ttore 1 181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ttore 1 182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ttore 1 183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ttore 1 184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ttore 1 185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nettore 1 186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ttore 1 187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ttore 1 188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ttore 1 189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ttore 1 190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ttore 1 191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ttore 1 192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ttore 1 193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ttore 1 194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ttore 1 195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ttore 1 196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ttore 1 197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ttore 1 198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ttore 1 199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ttore 1 200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ttore 1 201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ttore 1 202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ttore 1 203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nettore 1 204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ttore 1 205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ttore 1 206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ttore 1 207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ttore 1 208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ttore 1 209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ttore 1 210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ttore 1 211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ttore 1 212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nettore 1 213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nettore 1 214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ttore 1 215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nettore 1 216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ttore 1 217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ttore 1 218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ttore 1 219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ttore 1 220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ttore 1 221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nettore 1 222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nettore 1 223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nettore 1 224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ttore 1 225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ttore 1 226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ttore 1 227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nettore 1 228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ttore 1 229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ttore 1 230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ttore 1 231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nettore 1 232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ttore 1 233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nettore 1 234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ttore 1 235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ttore 1 236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ttore 1 237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nettore 1 238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nettore 1 239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nettore 1 240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nettore 1 241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nettore 1 242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nettore 1 243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nettore 1 244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nettore 1 245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nettore 1 246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ttore 1 247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ttore 1 248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nettore 1 249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nettore 1 250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nettore 1 251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54" name="Picture 2" descr="Y:\IMMAGINE _COORDINATA_2014\PPT\modello1\loghi_PNG\03_Polimi_logotipo_bandiera-1rig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6531" y="6346379"/>
            <a:ext cx="3706832" cy="289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41446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8FBF6681-BE30-4319-AA5D-CB8D9B13BDAC}"/>
              </a:ext>
            </a:extLst>
          </p:cNvPr>
          <p:cNvSpPr/>
          <p:nvPr userDrawn="1"/>
        </p:nvSpPr>
        <p:spPr>
          <a:xfrm>
            <a:off x="0" y="3832225"/>
            <a:ext cx="12192000" cy="3025775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/>
          </a:p>
        </p:txBody>
      </p:sp>
      <p:grpSp>
        <p:nvGrpSpPr>
          <p:cNvPr id="8" name="Gruppo 7">
            <a:extLst>
              <a:ext uri="{FF2B5EF4-FFF2-40B4-BE49-F238E27FC236}">
                <a16:creationId xmlns:a16="http://schemas.microsoft.com/office/drawing/2014/main" id="{B08C25DF-D97B-4A78-9B2F-9348D3E54085}"/>
              </a:ext>
            </a:extLst>
          </p:cNvPr>
          <p:cNvGrpSpPr/>
          <p:nvPr userDrawn="1"/>
        </p:nvGrpSpPr>
        <p:grpSpPr>
          <a:xfrm>
            <a:off x="64010" y="3832827"/>
            <a:ext cx="12048863" cy="180000"/>
            <a:chOff x="1218340" y="275867"/>
            <a:chExt cx="17715122" cy="567843"/>
          </a:xfrm>
        </p:grpSpPr>
        <p:cxnSp>
          <p:nvCxnSpPr>
            <p:cNvPr id="9" name="Connettore 1 169">
              <a:extLst>
                <a:ext uri="{FF2B5EF4-FFF2-40B4-BE49-F238E27FC236}">
                  <a16:creationId xmlns:a16="http://schemas.microsoft.com/office/drawing/2014/main" id="{81B70752-B288-4ED2-A73C-76B708EB9A53}"/>
                </a:ext>
              </a:extLst>
            </p:cNvPr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ttore 1 170">
              <a:extLst>
                <a:ext uri="{FF2B5EF4-FFF2-40B4-BE49-F238E27FC236}">
                  <a16:creationId xmlns:a16="http://schemas.microsoft.com/office/drawing/2014/main" id="{3182FE65-A6E0-47F1-AA3C-8A16363C2443}"/>
                </a:ext>
              </a:extLst>
            </p:cNvPr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ttore 1 171">
              <a:extLst>
                <a:ext uri="{FF2B5EF4-FFF2-40B4-BE49-F238E27FC236}">
                  <a16:creationId xmlns:a16="http://schemas.microsoft.com/office/drawing/2014/main" id="{A145B227-638A-44FD-903A-B9F5D5C61FB1}"/>
                </a:ext>
              </a:extLst>
            </p:cNvPr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ttore 1 172">
              <a:extLst>
                <a:ext uri="{FF2B5EF4-FFF2-40B4-BE49-F238E27FC236}">
                  <a16:creationId xmlns:a16="http://schemas.microsoft.com/office/drawing/2014/main" id="{EB7F5B48-6E37-4C96-87F2-5C42EA10A592}"/>
                </a:ext>
              </a:extLst>
            </p:cNvPr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ttore 1 173">
              <a:extLst>
                <a:ext uri="{FF2B5EF4-FFF2-40B4-BE49-F238E27FC236}">
                  <a16:creationId xmlns:a16="http://schemas.microsoft.com/office/drawing/2014/main" id="{EF39C1EA-730C-4338-B243-FAB9EE135152}"/>
                </a:ext>
              </a:extLst>
            </p:cNvPr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ttore 1 174">
              <a:extLst>
                <a:ext uri="{FF2B5EF4-FFF2-40B4-BE49-F238E27FC236}">
                  <a16:creationId xmlns:a16="http://schemas.microsoft.com/office/drawing/2014/main" id="{DC3DC10D-FEA3-4B41-A120-F398E2AD975F}"/>
                </a:ext>
              </a:extLst>
            </p:cNvPr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ttore 1 175">
              <a:extLst>
                <a:ext uri="{FF2B5EF4-FFF2-40B4-BE49-F238E27FC236}">
                  <a16:creationId xmlns:a16="http://schemas.microsoft.com/office/drawing/2014/main" id="{C3685F88-0995-4322-9C44-7DD48B40289B}"/>
                </a:ext>
              </a:extLst>
            </p:cNvPr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ttore 1 176">
              <a:extLst>
                <a:ext uri="{FF2B5EF4-FFF2-40B4-BE49-F238E27FC236}">
                  <a16:creationId xmlns:a16="http://schemas.microsoft.com/office/drawing/2014/main" id="{CD795C2F-B371-4DA2-8174-42AA2BCC18C2}"/>
                </a:ext>
              </a:extLst>
            </p:cNvPr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ttore 1 177">
              <a:extLst>
                <a:ext uri="{FF2B5EF4-FFF2-40B4-BE49-F238E27FC236}">
                  <a16:creationId xmlns:a16="http://schemas.microsoft.com/office/drawing/2014/main" id="{1E4F98BF-D87C-4EB8-8970-FC4D62CCE66F}"/>
                </a:ext>
              </a:extLst>
            </p:cNvPr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1 178">
              <a:extLst>
                <a:ext uri="{FF2B5EF4-FFF2-40B4-BE49-F238E27FC236}">
                  <a16:creationId xmlns:a16="http://schemas.microsoft.com/office/drawing/2014/main" id="{6BF60584-57D1-4CEA-89A8-C0FD7D9494BB}"/>
                </a:ext>
              </a:extLst>
            </p:cNvPr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1 179">
              <a:extLst>
                <a:ext uri="{FF2B5EF4-FFF2-40B4-BE49-F238E27FC236}">
                  <a16:creationId xmlns:a16="http://schemas.microsoft.com/office/drawing/2014/main" id="{C7B1BB0D-5A51-4444-9313-EF4C4B9D0599}"/>
                </a:ext>
              </a:extLst>
            </p:cNvPr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ttore 1 180">
              <a:extLst>
                <a:ext uri="{FF2B5EF4-FFF2-40B4-BE49-F238E27FC236}">
                  <a16:creationId xmlns:a16="http://schemas.microsoft.com/office/drawing/2014/main" id="{9C57C673-A610-4E13-BADB-860602CF130B}"/>
                </a:ext>
              </a:extLst>
            </p:cNvPr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ttore 1 181">
              <a:extLst>
                <a:ext uri="{FF2B5EF4-FFF2-40B4-BE49-F238E27FC236}">
                  <a16:creationId xmlns:a16="http://schemas.microsoft.com/office/drawing/2014/main" id="{9ACD3DF1-EBFF-4452-A601-553AED4DD362}"/>
                </a:ext>
              </a:extLst>
            </p:cNvPr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ttore 1 182">
              <a:extLst>
                <a:ext uri="{FF2B5EF4-FFF2-40B4-BE49-F238E27FC236}">
                  <a16:creationId xmlns:a16="http://schemas.microsoft.com/office/drawing/2014/main" id="{E40854CE-EE71-460F-BCFB-5700E331A188}"/>
                </a:ext>
              </a:extLst>
            </p:cNvPr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ttore 1 183">
              <a:extLst>
                <a:ext uri="{FF2B5EF4-FFF2-40B4-BE49-F238E27FC236}">
                  <a16:creationId xmlns:a16="http://schemas.microsoft.com/office/drawing/2014/main" id="{52C269D8-4F87-4E19-8FBF-60CC38547697}"/>
                </a:ext>
              </a:extLst>
            </p:cNvPr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ttore 1 184">
              <a:extLst>
                <a:ext uri="{FF2B5EF4-FFF2-40B4-BE49-F238E27FC236}">
                  <a16:creationId xmlns:a16="http://schemas.microsoft.com/office/drawing/2014/main" id="{50AD423B-0F62-43F2-A9C5-9884AE17C38F}"/>
                </a:ext>
              </a:extLst>
            </p:cNvPr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ttore 1 185">
              <a:extLst>
                <a:ext uri="{FF2B5EF4-FFF2-40B4-BE49-F238E27FC236}">
                  <a16:creationId xmlns:a16="http://schemas.microsoft.com/office/drawing/2014/main" id="{5065B34E-2F39-4FDA-ADAC-39613FFE6ED3}"/>
                </a:ext>
              </a:extLst>
            </p:cNvPr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ttore 1 186">
              <a:extLst>
                <a:ext uri="{FF2B5EF4-FFF2-40B4-BE49-F238E27FC236}">
                  <a16:creationId xmlns:a16="http://schemas.microsoft.com/office/drawing/2014/main" id="{D00701DF-C703-49DE-A714-85A27031D8C0}"/>
                </a:ext>
              </a:extLst>
            </p:cNvPr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ttore 1 187">
              <a:extLst>
                <a:ext uri="{FF2B5EF4-FFF2-40B4-BE49-F238E27FC236}">
                  <a16:creationId xmlns:a16="http://schemas.microsoft.com/office/drawing/2014/main" id="{9C63795D-9969-41AA-A549-8162A3533675}"/>
                </a:ext>
              </a:extLst>
            </p:cNvPr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ttore 1 188">
              <a:extLst>
                <a:ext uri="{FF2B5EF4-FFF2-40B4-BE49-F238E27FC236}">
                  <a16:creationId xmlns:a16="http://schemas.microsoft.com/office/drawing/2014/main" id="{B8775869-F0CE-4A10-82A0-352ED32A989C}"/>
                </a:ext>
              </a:extLst>
            </p:cNvPr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ttore 1 189">
              <a:extLst>
                <a:ext uri="{FF2B5EF4-FFF2-40B4-BE49-F238E27FC236}">
                  <a16:creationId xmlns:a16="http://schemas.microsoft.com/office/drawing/2014/main" id="{BEA55172-9ECE-48C2-9F3B-BA2E0B98BCBE}"/>
                </a:ext>
              </a:extLst>
            </p:cNvPr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ttore 1 190">
              <a:extLst>
                <a:ext uri="{FF2B5EF4-FFF2-40B4-BE49-F238E27FC236}">
                  <a16:creationId xmlns:a16="http://schemas.microsoft.com/office/drawing/2014/main" id="{60316D32-01C2-4E93-AFDC-F33067914A23}"/>
                </a:ext>
              </a:extLst>
            </p:cNvPr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ttore 1 191">
              <a:extLst>
                <a:ext uri="{FF2B5EF4-FFF2-40B4-BE49-F238E27FC236}">
                  <a16:creationId xmlns:a16="http://schemas.microsoft.com/office/drawing/2014/main" id="{B98DF999-EF08-4EA2-A2B6-759313C37AC4}"/>
                </a:ext>
              </a:extLst>
            </p:cNvPr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ttore 1 192">
              <a:extLst>
                <a:ext uri="{FF2B5EF4-FFF2-40B4-BE49-F238E27FC236}">
                  <a16:creationId xmlns:a16="http://schemas.microsoft.com/office/drawing/2014/main" id="{5169B6C9-09B7-4FF3-ACAF-E31C9D2D40E2}"/>
                </a:ext>
              </a:extLst>
            </p:cNvPr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ttore 1 193">
              <a:extLst>
                <a:ext uri="{FF2B5EF4-FFF2-40B4-BE49-F238E27FC236}">
                  <a16:creationId xmlns:a16="http://schemas.microsoft.com/office/drawing/2014/main" id="{66644A69-DEE1-4C05-A590-C28734095E85}"/>
                </a:ext>
              </a:extLst>
            </p:cNvPr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ttore 1 194">
              <a:extLst>
                <a:ext uri="{FF2B5EF4-FFF2-40B4-BE49-F238E27FC236}">
                  <a16:creationId xmlns:a16="http://schemas.microsoft.com/office/drawing/2014/main" id="{F6E3443E-EC26-4827-B83A-A78A61933FD5}"/>
                </a:ext>
              </a:extLst>
            </p:cNvPr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ttore 1 195">
              <a:extLst>
                <a:ext uri="{FF2B5EF4-FFF2-40B4-BE49-F238E27FC236}">
                  <a16:creationId xmlns:a16="http://schemas.microsoft.com/office/drawing/2014/main" id="{7C84E1B7-7FFB-4890-872A-C556B528D52C}"/>
                </a:ext>
              </a:extLst>
            </p:cNvPr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ttore 1 196">
              <a:extLst>
                <a:ext uri="{FF2B5EF4-FFF2-40B4-BE49-F238E27FC236}">
                  <a16:creationId xmlns:a16="http://schemas.microsoft.com/office/drawing/2014/main" id="{E2665600-8C28-4725-8DD8-526415F33199}"/>
                </a:ext>
              </a:extLst>
            </p:cNvPr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ttore 1 197">
              <a:extLst>
                <a:ext uri="{FF2B5EF4-FFF2-40B4-BE49-F238E27FC236}">
                  <a16:creationId xmlns:a16="http://schemas.microsoft.com/office/drawing/2014/main" id="{6AC0FC0D-FEE1-40B8-B00D-5E2C835AEDBE}"/>
                </a:ext>
              </a:extLst>
            </p:cNvPr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ttore 1 198">
              <a:extLst>
                <a:ext uri="{FF2B5EF4-FFF2-40B4-BE49-F238E27FC236}">
                  <a16:creationId xmlns:a16="http://schemas.microsoft.com/office/drawing/2014/main" id="{88CE0EFC-B75B-4000-9CDD-EF6B0E00A7B7}"/>
                </a:ext>
              </a:extLst>
            </p:cNvPr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ttore 1 199">
              <a:extLst>
                <a:ext uri="{FF2B5EF4-FFF2-40B4-BE49-F238E27FC236}">
                  <a16:creationId xmlns:a16="http://schemas.microsoft.com/office/drawing/2014/main" id="{2689F98F-D56C-4981-8E5F-8DCB3A5EBE66}"/>
                </a:ext>
              </a:extLst>
            </p:cNvPr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ttore 1 200">
              <a:extLst>
                <a:ext uri="{FF2B5EF4-FFF2-40B4-BE49-F238E27FC236}">
                  <a16:creationId xmlns:a16="http://schemas.microsoft.com/office/drawing/2014/main" id="{D9F71821-D1BE-45E0-88B9-8120B1D939FD}"/>
                </a:ext>
              </a:extLst>
            </p:cNvPr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ttore 1 201">
              <a:extLst>
                <a:ext uri="{FF2B5EF4-FFF2-40B4-BE49-F238E27FC236}">
                  <a16:creationId xmlns:a16="http://schemas.microsoft.com/office/drawing/2014/main" id="{1B2A7268-B657-413D-83A1-31BB1900B200}"/>
                </a:ext>
              </a:extLst>
            </p:cNvPr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ttore 1 202">
              <a:extLst>
                <a:ext uri="{FF2B5EF4-FFF2-40B4-BE49-F238E27FC236}">
                  <a16:creationId xmlns:a16="http://schemas.microsoft.com/office/drawing/2014/main" id="{7ACC23B8-C6AD-409A-9C97-EE20CDB4A50B}"/>
                </a:ext>
              </a:extLst>
            </p:cNvPr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ttore 1 203">
              <a:extLst>
                <a:ext uri="{FF2B5EF4-FFF2-40B4-BE49-F238E27FC236}">
                  <a16:creationId xmlns:a16="http://schemas.microsoft.com/office/drawing/2014/main" id="{2EE71382-34C5-42F6-8A8B-04B1F0F15782}"/>
                </a:ext>
              </a:extLst>
            </p:cNvPr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ttore 1 204">
              <a:extLst>
                <a:ext uri="{FF2B5EF4-FFF2-40B4-BE49-F238E27FC236}">
                  <a16:creationId xmlns:a16="http://schemas.microsoft.com/office/drawing/2014/main" id="{26B9DC71-E3F5-45CB-8C18-6E9546306C8D}"/>
                </a:ext>
              </a:extLst>
            </p:cNvPr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ttore 1 205">
              <a:extLst>
                <a:ext uri="{FF2B5EF4-FFF2-40B4-BE49-F238E27FC236}">
                  <a16:creationId xmlns:a16="http://schemas.microsoft.com/office/drawing/2014/main" id="{44192C95-1164-41D2-862D-712B7C3A01D8}"/>
                </a:ext>
              </a:extLst>
            </p:cNvPr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ttore 1 206">
              <a:extLst>
                <a:ext uri="{FF2B5EF4-FFF2-40B4-BE49-F238E27FC236}">
                  <a16:creationId xmlns:a16="http://schemas.microsoft.com/office/drawing/2014/main" id="{13826C61-C13E-4DA7-9357-BAFD7DB66323}"/>
                </a:ext>
              </a:extLst>
            </p:cNvPr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ttore 1 207">
              <a:extLst>
                <a:ext uri="{FF2B5EF4-FFF2-40B4-BE49-F238E27FC236}">
                  <a16:creationId xmlns:a16="http://schemas.microsoft.com/office/drawing/2014/main" id="{F6406971-3C00-4909-954C-8B3617F3EA88}"/>
                </a:ext>
              </a:extLst>
            </p:cNvPr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ttore 1 208">
              <a:extLst>
                <a:ext uri="{FF2B5EF4-FFF2-40B4-BE49-F238E27FC236}">
                  <a16:creationId xmlns:a16="http://schemas.microsoft.com/office/drawing/2014/main" id="{ECC86B51-D0AF-4A9F-83EC-EAE2135E485E}"/>
                </a:ext>
              </a:extLst>
            </p:cNvPr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ttore 1 209">
              <a:extLst>
                <a:ext uri="{FF2B5EF4-FFF2-40B4-BE49-F238E27FC236}">
                  <a16:creationId xmlns:a16="http://schemas.microsoft.com/office/drawing/2014/main" id="{14646F6F-28A2-4126-A037-4C5E85869AC8}"/>
                </a:ext>
              </a:extLst>
            </p:cNvPr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ttore 1 210">
              <a:extLst>
                <a:ext uri="{FF2B5EF4-FFF2-40B4-BE49-F238E27FC236}">
                  <a16:creationId xmlns:a16="http://schemas.microsoft.com/office/drawing/2014/main" id="{23D79C7F-763F-433C-B914-6E4810168B87}"/>
                </a:ext>
              </a:extLst>
            </p:cNvPr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ttore 1 211">
              <a:extLst>
                <a:ext uri="{FF2B5EF4-FFF2-40B4-BE49-F238E27FC236}">
                  <a16:creationId xmlns:a16="http://schemas.microsoft.com/office/drawing/2014/main" id="{112331F7-BE71-4232-A6FE-93248B279842}"/>
                </a:ext>
              </a:extLst>
            </p:cNvPr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ttore 1 212">
              <a:extLst>
                <a:ext uri="{FF2B5EF4-FFF2-40B4-BE49-F238E27FC236}">
                  <a16:creationId xmlns:a16="http://schemas.microsoft.com/office/drawing/2014/main" id="{C37B5CFB-9EED-4A7F-99C7-B199E2FACB05}"/>
                </a:ext>
              </a:extLst>
            </p:cNvPr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ttore 1 213">
              <a:extLst>
                <a:ext uri="{FF2B5EF4-FFF2-40B4-BE49-F238E27FC236}">
                  <a16:creationId xmlns:a16="http://schemas.microsoft.com/office/drawing/2014/main" id="{EAE36FA9-6400-4F8D-8C78-E7088BE6C7CC}"/>
                </a:ext>
              </a:extLst>
            </p:cNvPr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ttore 1 214">
              <a:extLst>
                <a:ext uri="{FF2B5EF4-FFF2-40B4-BE49-F238E27FC236}">
                  <a16:creationId xmlns:a16="http://schemas.microsoft.com/office/drawing/2014/main" id="{BA26E95D-8F6C-4AE4-9227-A597C3C4C5F4}"/>
                </a:ext>
              </a:extLst>
            </p:cNvPr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ttore 1 215">
              <a:extLst>
                <a:ext uri="{FF2B5EF4-FFF2-40B4-BE49-F238E27FC236}">
                  <a16:creationId xmlns:a16="http://schemas.microsoft.com/office/drawing/2014/main" id="{FBFB50B8-9B00-45AA-9491-E8B836DFFDFA}"/>
                </a:ext>
              </a:extLst>
            </p:cNvPr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ttore 1 216">
              <a:extLst>
                <a:ext uri="{FF2B5EF4-FFF2-40B4-BE49-F238E27FC236}">
                  <a16:creationId xmlns:a16="http://schemas.microsoft.com/office/drawing/2014/main" id="{07676C75-94AF-4ECD-8E55-6033B7D2D03F}"/>
                </a:ext>
              </a:extLst>
            </p:cNvPr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ttore 1 217">
              <a:extLst>
                <a:ext uri="{FF2B5EF4-FFF2-40B4-BE49-F238E27FC236}">
                  <a16:creationId xmlns:a16="http://schemas.microsoft.com/office/drawing/2014/main" id="{FC2FEEEC-DDE1-45ED-A940-E6B007571B03}"/>
                </a:ext>
              </a:extLst>
            </p:cNvPr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ttore 1 218">
              <a:extLst>
                <a:ext uri="{FF2B5EF4-FFF2-40B4-BE49-F238E27FC236}">
                  <a16:creationId xmlns:a16="http://schemas.microsoft.com/office/drawing/2014/main" id="{8045CDBA-94AF-459F-8E9B-3472E2B2C417}"/>
                </a:ext>
              </a:extLst>
            </p:cNvPr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ttore 1 219">
              <a:extLst>
                <a:ext uri="{FF2B5EF4-FFF2-40B4-BE49-F238E27FC236}">
                  <a16:creationId xmlns:a16="http://schemas.microsoft.com/office/drawing/2014/main" id="{DD7BCD5C-06F1-4940-8B27-1E8547D32A2E}"/>
                </a:ext>
              </a:extLst>
            </p:cNvPr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ttore 1 220">
              <a:extLst>
                <a:ext uri="{FF2B5EF4-FFF2-40B4-BE49-F238E27FC236}">
                  <a16:creationId xmlns:a16="http://schemas.microsoft.com/office/drawing/2014/main" id="{C1AFB6B2-0FFD-4E7D-8AC3-1004C010CCC7}"/>
                </a:ext>
              </a:extLst>
            </p:cNvPr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ttore 1 221">
              <a:extLst>
                <a:ext uri="{FF2B5EF4-FFF2-40B4-BE49-F238E27FC236}">
                  <a16:creationId xmlns:a16="http://schemas.microsoft.com/office/drawing/2014/main" id="{748B83E5-63C7-44AE-AC62-C954C332235A}"/>
                </a:ext>
              </a:extLst>
            </p:cNvPr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ttore 1 222">
              <a:extLst>
                <a:ext uri="{FF2B5EF4-FFF2-40B4-BE49-F238E27FC236}">
                  <a16:creationId xmlns:a16="http://schemas.microsoft.com/office/drawing/2014/main" id="{58FCF249-25CF-45E4-BC71-45B5967A1990}"/>
                </a:ext>
              </a:extLst>
            </p:cNvPr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ttore 1 223">
              <a:extLst>
                <a:ext uri="{FF2B5EF4-FFF2-40B4-BE49-F238E27FC236}">
                  <a16:creationId xmlns:a16="http://schemas.microsoft.com/office/drawing/2014/main" id="{66C7F66F-99C7-4511-B486-E2A16834897D}"/>
                </a:ext>
              </a:extLst>
            </p:cNvPr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ttore 1 224">
              <a:extLst>
                <a:ext uri="{FF2B5EF4-FFF2-40B4-BE49-F238E27FC236}">
                  <a16:creationId xmlns:a16="http://schemas.microsoft.com/office/drawing/2014/main" id="{0250DA25-1755-476B-94F9-7454714C4693}"/>
                </a:ext>
              </a:extLst>
            </p:cNvPr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ttore 1 225">
              <a:extLst>
                <a:ext uri="{FF2B5EF4-FFF2-40B4-BE49-F238E27FC236}">
                  <a16:creationId xmlns:a16="http://schemas.microsoft.com/office/drawing/2014/main" id="{DFBD2106-D877-427C-B359-5544958148D7}"/>
                </a:ext>
              </a:extLst>
            </p:cNvPr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ttore 1 226">
              <a:extLst>
                <a:ext uri="{FF2B5EF4-FFF2-40B4-BE49-F238E27FC236}">
                  <a16:creationId xmlns:a16="http://schemas.microsoft.com/office/drawing/2014/main" id="{51F0C0B9-66AC-42DC-B58F-E45993AF863C}"/>
                </a:ext>
              </a:extLst>
            </p:cNvPr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ttore 1 227">
              <a:extLst>
                <a:ext uri="{FF2B5EF4-FFF2-40B4-BE49-F238E27FC236}">
                  <a16:creationId xmlns:a16="http://schemas.microsoft.com/office/drawing/2014/main" id="{6A70B620-6E41-4611-8C3A-A07E4711CFF1}"/>
                </a:ext>
              </a:extLst>
            </p:cNvPr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ttore 1 228">
              <a:extLst>
                <a:ext uri="{FF2B5EF4-FFF2-40B4-BE49-F238E27FC236}">
                  <a16:creationId xmlns:a16="http://schemas.microsoft.com/office/drawing/2014/main" id="{C59A8F34-DB2C-4E1B-9A3D-34A5C18C3E3B}"/>
                </a:ext>
              </a:extLst>
            </p:cNvPr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ttore 1 229">
              <a:extLst>
                <a:ext uri="{FF2B5EF4-FFF2-40B4-BE49-F238E27FC236}">
                  <a16:creationId xmlns:a16="http://schemas.microsoft.com/office/drawing/2014/main" id="{E15FF6F3-0173-401D-B2D0-7CB3AE66C82B}"/>
                </a:ext>
              </a:extLst>
            </p:cNvPr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ttore 1 230">
              <a:extLst>
                <a:ext uri="{FF2B5EF4-FFF2-40B4-BE49-F238E27FC236}">
                  <a16:creationId xmlns:a16="http://schemas.microsoft.com/office/drawing/2014/main" id="{41E1ED27-76B7-4D35-8A41-025DFD7BCD4D}"/>
                </a:ext>
              </a:extLst>
            </p:cNvPr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ttore 1 231">
              <a:extLst>
                <a:ext uri="{FF2B5EF4-FFF2-40B4-BE49-F238E27FC236}">
                  <a16:creationId xmlns:a16="http://schemas.microsoft.com/office/drawing/2014/main" id="{A1B281B3-F061-42B5-9378-83782E2363CA}"/>
                </a:ext>
              </a:extLst>
            </p:cNvPr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ttore 1 232">
              <a:extLst>
                <a:ext uri="{FF2B5EF4-FFF2-40B4-BE49-F238E27FC236}">
                  <a16:creationId xmlns:a16="http://schemas.microsoft.com/office/drawing/2014/main" id="{2015140E-4D97-417E-96E7-2C545EBFC6E7}"/>
                </a:ext>
              </a:extLst>
            </p:cNvPr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ttore 1 233">
              <a:extLst>
                <a:ext uri="{FF2B5EF4-FFF2-40B4-BE49-F238E27FC236}">
                  <a16:creationId xmlns:a16="http://schemas.microsoft.com/office/drawing/2014/main" id="{D5249A21-4D71-43DE-A039-64662FE0BA1B}"/>
                </a:ext>
              </a:extLst>
            </p:cNvPr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ttore 1 234">
              <a:extLst>
                <a:ext uri="{FF2B5EF4-FFF2-40B4-BE49-F238E27FC236}">
                  <a16:creationId xmlns:a16="http://schemas.microsoft.com/office/drawing/2014/main" id="{41B9D181-1BAF-46B8-987E-356C23056E1F}"/>
                </a:ext>
              </a:extLst>
            </p:cNvPr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ttore 1 235">
              <a:extLst>
                <a:ext uri="{FF2B5EF4-FFF2-40B4-BE49-F238E27FC236}">
                  <a16:creationId xmlns:a16="http://schemas.microsoft.com/office/drawing/2014/main" id="{1B04235C-52E7-406B-996F-338C119C65F5}"/>
                </a:ext>
              </a:extLst>
            </p:cNvPr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ttore 1 236">
              <a:extLst>
                <a:ext uri="{FF2B5EF4-FFF2-40B4-BE49-F238E27FC236}">
                  <a16:creationId xmlns:a16="http://schemas.microsoft.com/office/drawing/2014/main" id="{6251B2C7-C991-4CE9-99A4-DFC6EBF19D36}"/>
                </a:ext>
              </a:extLst>
            </p:cNvPr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ttore 1 237">
              <a:extLst>
                <a:ext uri="{FF2B5EF4-FFF2-40B4-BE49-F238E27FC236}">
                  <a16:creationId xmlns:a16="http://schemas.microsoft.com/office/drawing/2014/main" id="{E2559172-9136-4659-B94F-1EE40F7DBB3A}"/>
                </a:ext>
              </a:extLst>
            </p:cNvPr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ttore 1 238">
              <a:extLst>
                <a:ext uri="{FF2B5EF4-FFF2-40B4-BE49-F238E27FC236}">
                  <a16:creationId xmlns:a16="http://schemas.microsoft.com/office/drawing/2014/main" id="{B7A80382-0C6A-4AF2-8C5C-3411E05A79E4}"/>
                </a:ext>
              </a:extLst>
            </p:cNvPr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ttore 1 239">
              <a:extLst>
                <a:ext uri="{FF2B5EF4-FFF2-40B4-BE49-F238E27FC236}">
                  <a16:creationId xmlns:a16="http://schemas.microsoft.com/office/drawing/2014/main" id="{F1DD7610-CB5A-487F-A45E-2EBB12340BBB}"/>
                </a:ext>
              </a:extLst>
            </p:cNvPr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ttore 1 240">
              <a:extLst>
                <a:ext uri="{FF2B5EF4-FFF2-40B4-BE49-F238E27FC236}">
                  <a16:creationId xmlns:a16="http://schemas.microsoft.com/office/drawing/2014/main" id="{7264A15E-655D-4CBF-9885-9C1B91413093}"/>
                </a:ext>
              </a:extLst>
            </p:cNvPr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ttore 1 241">
              <a:extLst>
                <a:ext uri="{FF2B5EF4-FFF2-40B4-BE49-F238E27FC236}">
                  <a16:creationId xmlns:a16="http://schemas.microsoft.com/office/drawing/2014/main" id="{DD98FEA2-2DDC-4EAC-8A50-B42FA4D25E5E}"/>
                </a:ext>
              </a:extLst>
            </p:cNvPr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ttore 1 242">
              <a:extLst>
                <a:ext uri="{FF2B5EF4-FFF2-40B4-BE49-F238E27FC236}">
                  <a16:creationId xmlns:a16="http://schemas.microsoft.com/office/drawing/2014/main" id="{B8D96138-18C9-487F-9DEF-D93C462DF92C}"/>
                </a:ext>
              </a:extLst>
            </p:cNvPr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ttore 1 243">
              <a:extLst>
                <a:ext uri="{FF2B5EF4-FFF2-40B4-BE49-F238E27FC236}">
                  <a16:creationId xmlns:a16="http://schemas.microsoft.com/office/drawing/2014/main" id="{531599CE-0FAE-43D1-9981-92FA277C78FB}"/>
                </a:ext>
              </a:extLst>
            </p:cNvPr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ttore 1 244">
              <a:extLst>
                <a:ext uri="{FF2B5EF4-FFF2-40B4-BE49-F238E27FC236}">
                  <a16:creationId xmlns:a16="http://schemas.microsoft.com/office/drawing/2014/main" id="{BF66553F-5932-49FE-BF5B-8269B644E99D}"/>
                </a:ext>
              </a:extLst>
            </p:cNvPr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ttore 1 245">
              <a:extLst>
                <a:ext uri="{FF2B5EF4-FFF2-40B4-BE49-F238E27FC236}">
                  <a16:creationId xmlns:a16="http://schemas.microsoft.com/office/drawing/2014/main" id="{ABD85873-6FDD-4C09-B76E-A213D1486009}"/>
                </a:ext>
              </a:extLst>
            </p:cNvPr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ttore 1 246">
              <a:extLst>
                <a:ext uri="{FF2B5EF4-FFF2-40B4-BE49-F238E27FC236}">
                  <a16:creationId xmlns:a16="http://schemas.microsoft.com/office/drawing/2014/main" id="{5A9A845E-CFA8-4431-A822-158966F4C410}"/>
                </a:ext>
              </a:extLst>
            </p:cNvPr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ttore 1 247">
              <a:extLst>
                <a:ext uri="{FF2B5EF4-FFF2-40B4-BE49-F238E27FC236}">
                  <a16:creationId xmlns:a16="http://schemas.microsoft.com/office/drawing/2014/main" id="{E57019A6-856E-4A88-9C27-20793A4B2C7B}"/>
                </a:ext>
              </a:extLst>
            </p:cNvPr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ttore 1 248">
              <a:extLst>
                <a:ext uri="{FF2B5EF4-FFF2-40B4-BE49-F238E27FC236}">
                  <a16:creationId xmlns:a16="http://schemas.microsoft.com/office/drawing/2014/main" id="{EAA3B39A-BA61-4759-A191-A374468BD278}"/>
                </a:ext>
              </a:extLst>
            </p:cNvPr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ttore 1 249">
              <a:extLst>
                <a:ext uri="{FF2B5EF4-FFF2-40B4-BE49-F238E27FC236}">
                  <a16:creationId xmlns:a16="http://schemas.microsoft.com/office/drawing/2014/main" id="{8CDF36A5-5823-447B-8855-71149F234F5F}"/>
                </a:ext>
              </a:extLst>
            </p:cNvPr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ttore 1 250">
              <a:extLst>
                <a:ext uri="{FF2B5EF4-FFF2-40B4-BE49-F238E27FC236}">
                  <a16:creationId xmlns:a16="http://schemas.microsoft.com/office/drawing/2014/main" id="{7E029828-E5B5-4539-AF17-8AA83A7F5E6F}"/>
                </a:ext>
              </a:extLst>
            </p:cNvPr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ttore 1 251">
              <a:extLst>
                <a:ext uri="{FF2B5EF4-FFF2-40B4-BE49-F238E27FC236}">
                  <a16:creationId xmlns:a16="http://schemas.microsoft.com/office/drawing/2014/main" id="{7AF102ED-21A6-4735-B3A4-A3EFF044902A}"/>
                </a:ext>
              </a:extLst>
            </p:cNvPr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ttore 1 252">
              <a:extLst>
                <a:ext uri="{FF2B5EF4-FFF2-40B4-BE49-F238E27FC236}">
                  <a16:creationId xmlns:a16="http://schemas.microsoft.com/office/drawing/2014/main" id="{F11F3821-D5F8-45FB-8938-C0A01698E73C}"/>
                </a:ext>
              </a:extLst>
            </p:cNvPr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ttore 1 253">
              <a:extLst>
                <a:ext uri="{FF2B5EF4-FFF2-40B4-BE49-F238E27FC236}">
                  <a16:creationId xmlns:a16="http://schemas.microsoft.com/office/drawing/2014/main" id="{F7641C01-97D3-4E6D-A8D5-E00BEDC77B1D}"/>
                </a:ext>
              </a:extLst>
            </p:cNvPr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ttore 1 254">
              <a:extLst>
                <a:ext uri="{FF2B5EF4-FFF2-40B4-BE49-F238E27FC236}">
                  <a16:creationId xmlns:a16="http://schemas.microsoft.com/office/drawing/2014/main" id="{65320629-6AC1-4070-8233-0E1708121162}"/>
                </a:ext>
              </a:extLst>
            </p:cNvPr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ttore 1 255">
              <a:extLst>
                <a:ext uri="{FF2B5EF4-FFF2-40B4-BE49-F238E27FC236}">
                  <a16:creationId xmlns:a16="http://schemas.microsoft.com/office/drawing/2014/main" id="{312815D0-DB0D-4B2E-BF4C-CB2C890B4E99}"/>
                </a:ext>
              </a:extLst>
            </p:cNvPr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ttore 1 256">
              <a:extLst>
                <a:ext uri="{FF2B5EF4-FFF2-40B4-BE49-F238E27FC236}">
                  <a16:creationId xmlns:a16="http://schemas.microsoft.com/office/drawing/2014/main" id="{EA950DA5-2F2C-494E-86B2-82529C9F474E}"/>
                </a:ext>
              </a:extLst>
            </p:cNvPr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ttore 1 257">
              <a:extLst>
                <a:ext uri="{FF2B5EF4-FFF2-40B4-BE49-F238E27FC236}">
                  <a16:creationId xmlns:a16="http://schemas.microsoft.com/office/drawing/2014/main" id="{5C32C435-F427-4B26-87CE-E1D261D0F391}"/>
                </a:ext>
              </a:extLst>
            </p:cNvPr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ttore 1 258">
              <a:extLst>
                <a:ext uri="{FF2B5EF4-FFF2-40B4-BE49-F238E27FC236}">
                  <a16:creationId xmlns:a16="http://schemas.microsoft.com/office/drawing/2014/main" id="{59172C72-D27F-4B79-878F-DBA278696910}"/>
                </a:ext>
              </a:extLst>
            </p:cNvPr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ttore 1 259">
              <a:extLst>
                <a:ext uri="{FF2B5EF4-FFF2-40B4-BE49-F238E27FC236}">
                  <a16:creationId xmlns:a16="http://schemas.microsoft.com/office/drawing/2014/main" id="{0D382D31-97E0-485B-8709-32C0F76EBDE7}"/>
                </a:ext>
              </a:extLst>
            </p:cNvPr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ttore 1 260">
              <a:extLst>
                <a:ext uri="{FF2B5EF4-FFF2-40B4-BE49-F238E27FC236}">
                  <a16:creationId xmlns:a16="http://schemas.microsoft.com/office/drawing/2014/main" id="{8607A3BB-16B6-4BD7-A6A2-A8A747C59A77}"/>
                </a:ext>
              </a:extLst>
            </p:cNvPr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ttore 1 261">
              <a:extLst>
                <a:ext uri="{FF2B5EF4-FFF2-40B4-BE49-F238E27FC236}">
                  <a16:creationId xmlns:a16="http://schemas.microsoft.com/office/drawing/2014/main" id="{A8CCBFEE-8052-4AD5-94E0-4E882612A9B7}"/>
                </a:ext>
              </a:extLst>
            </p:cNvPr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ttore 1 262">
              <a:extLst>
                <a:ext uri="{FF2B5EF4-FFF2-40B4-BE49-F238E27FC236}">
                  <a16:creationId xmlns:a16="http://schemas.microsoft.com/office/drawing/2014/main" id="{DC38AB0E-F2B3-4425-BECA-875E941E6EF6}"/>
                </a:ext>
              </a:extLst>
            </p:cNvPr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ttore 1 263">
              <a:extLst>
                <a:ext uri="{FF2B5EF4-FFF2-40B4-BE49-F238E27FC236}">
                  <a16:creationId xmlns:a16="http://schemas.microsoft.com/office/drawing/2014/main" id="{F78BFB2A-8505-485B-A041-AFC25A606CE3}"/>
                </a:ext>
              </a:extLst>
            </p:cNvPr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ttore 1 264">
              <a:extLst>
                <a:ext uri="{FF2B5EF4-FFF2-40B4-BE49-F238E27FC236}">
                  <a16:creationId xmlns:a16="http://schemas.microsoft.com/office/drawing/2014/main" id="{D24CFD13-73C8-49C9-BE9E-7F9241851427}"/>
                </a:ext>
              </a:extLst>
            </p:cNvPr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ttore 1 265">
              <a:extLst>
                <a:ext uri="{FF2B5EF4-FFF2-40B4-BE49-F238E27FC236}">
                  <a16:creationId xmlns:a16="http://schemas.microsoft.com/office/drawing/2014/main" id="{B4C3D346-D574-47E1-BC34-0A1D378A4775}"/>
                </a:ext>
              </a:extLst>
            </p:cNvPr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ttore 1 266">
              <a:extLst>
                <a:ext uri="{FF2B5EF4-FFF2-40B4-BE49-F238E27FC236}">
                  <a16:creationId xmlns:a16="http://schemas.microsoft.com/office/drawing/2014/main" id="{2646D732-22B0-4CD0-875F-EE0E2416B8FD}"/>
                </a:ext>
              </a:extLst>
            </p:cNvPr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ttore 1 267">
              <a:extLst>
                <a:ext uri="{FF2B5EF4-FFF2-40B4-BE49-F238E27FC236}">
                  <a16:creationId xmlns:a16="http://schemas.microsoft.com/office/drawing/2014/main" id="{0084DB99-7455-4F0F-9A17-A0A0F386C949}"/>
                </a:ext>
              </a:extLst>
            </p:cNvPr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ttore 1 268">
              <a:extLst>
                <a:ext uri="{FF2B5EF4-FFF2-40B4-BE49-F238E27FC236}">
                  <a16:creationId xmlns:a16="http://schemas.microsoft.com/office/drawing/2014/main" id="{A9E34EF8-3CBD-4D3C-BC42-AD2A8D9EED6C}"/>
                </a:ext>
              </a:extLst>
            </p:cNvPr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ttore 1 269">
              <a:extLst>
                <a:ext uri="{FF2B5EF4-FFF2-40B4-BE49-F238E27FC236}">
                  <a16:creationId xmlns:a16="http://schemas.microsoft.com/office/drawing/2014/main" id="{EB729709-68E7-4EDE-83A7-CBEE92A8301D}"/>
                </a:ext>
              </a:extLst>
            </p:cNvPr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ttore 1 270">
              <a:extLst>
                <a:ext uri="{FF2B5EF4-FFF2-40B4-BE49-F238E27FC236}">
                  <a16:creationId xmlns:a16="http://schemas.microsoft.com/office/drawing/2014/main" id="{197CFF1D-1ACC-4230-876E-C3F7D2CEC373}"/>
                </a:ext>
              </a:extLst>
            </p:cNvPr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ttore 1 271">
              <a:extLst>
                <a:ext uri="{FF2B5EF4-FFF2-40B4-BE49-F238E27FC236}">
                  <a16:creationId xmlns:a16="http://schemas.microsoft.com/office/drawing/2014/main" id="{02657AA0-3A70-4814-BB3F-E67B03EF2D87}"/>
                </a:ext>
              </a:extLst>
            </p:cNvPr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ttore 1 272">
              <a:extLst>
                <a:ext uri="{FF2B5EF4-FFF2-40B4-BE49-F238E27FC236}">
                  <a16:creationId xmlns:a16="http://schemas.microsoft.com/office/drawing/2014/main" id="{426B8786-10FF-46FD-9B8C-A63B34C5E040}"/>
                </a:ext>
              </a:extLst>
            </p:cNvPr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ttore 1 273">
              <a:extLst>
                <a:ext uri="{FF2B5EF4-FFF2-40B4-BE49-F238E27FC236}">
                  <a16:creationId xmlns:a16="http://schemas.microsoft.com/office/drawing/2014/main" id="{23246828-FBE2-4262-A8BD-A533C82081F1}"/>
                </a:ext>
              </a:extLst>
            </p:cNvPr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ttore 1 274">
              <a:extLst>
                <a:ext uri="{FF2B5EF4-FFF2-40B4-BE49-F238E27FC236}">
                  <a16:creationId xmlns:a16="http://schemas.microsoft.com/office/drawing/2014/main" id="{DF3F1396-95BC-47AF-AAF0-DA60CB9EA77A}"/>
                </a:ext>
              </a:extLst>
            </p:cNvPr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ttore 1 275">
              <a:extLst>
                <a:ext uri="{FF2B5EF4-FFF2-40B4-BE49-F238E27FC236}">
                  <a16:creationId xmlns:a16="http://schemas.microsoft.com/office/drawing/2014/main" id="{2AD02C51-3EEA-4F44-BE60-C3493A59BCFD}"/>
                </a:ext>
              </a:extLst>
            </p:cNvPr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ttore 1 276">
              <a:extLst>
                <a:ext uri="{FF2B5EF4-FFF2-40B4-BE49-F238E27FC236}">
                  <a16:creationId xmlns:a16="http://schemas.microsoft.com/office/drawing/2014/main" id="{6ED0EF48-0567-4007-8AE6-CCBB2715353A}"/>
                </a:ext>
              </a:extLst>
            </p:cNvPr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ttore 1 277">
              <a:extLst>
                <a:ext uri="{FF2B5EF4-FFF2-40B4-BE49-F238E27FC236}">
                  <a16:creationId xmlns:a16="http://schemas.microsoft.com/office/drawing/2014/main" id="{03E33501-18B4-4CC4-8939-2A0FF600F14B}"/>
                </a:ext>
              </a:extLst>
            </p:cNvPr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ttore 1 278">
              <a:extLst>
                <a:ext uri="{FF2B5EF4-FFF2-40B4-BE49-F238E27FC236}">
                  <a16:creationId xmlns:a16="http://schemas.microsoft.com/office/drawing/2014/main" id="{EABB484F-3CE6-4B7B-8556-1863C42567C7}"/>
                </a:ext>
              </a:extLst>
            </p:cNvPr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ttore 1 279">
              <a:extLst>
                <a:ext uri="{FF2B5EF4-FFF2-40B4-BE49-F238E27FC236}">
                  <a16:creationId xmlns:a16="http://schemas.microsoft.com/office/drawing/2014/main" id="{35F016D0-70C7-48A3-BCB2-B00D9527FD31}"/>
                </a:ext>
              </a:extLst>
            </p:cNvPr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ttore 1 280">
              <a:extLst>
                <a:ext uri="{FF2B5EF4-FFF2-40B4-BE49-F238E27FC236}">
                  <a16:creationId xmlns:a16="http://schemas.microsoft.com/office/drawing/2014/main" id="{813C25D7-ED94-447F-90DC-6C56ED030274}"/>
                </a:ext>
              </a:extLst>
            </p:cNvPr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nettore 1 281">
              <a:extLst>
                <a:ext uri="{FF2B5EF4-FFF2-40B4-BE49-F238E27FC236}">
                  <a16:creationId xmlns:a16="http://schemas.microsoft.com/office/drawing/2014/main" id="{89BA9364-8386-4E0A-B6EE-3522BDCACA63}"/>
                </a:ext>
              </a:extLst>
            </p:cNvPr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ttore 1 282">
              <a:extLst>
                <a:ext uri="{FF2B5EF4-FFF2-40B4-BE49-F238E27FC236}">
                  <a16:creationId xmlns:a16="http://schemas.microsoft.com/office/drawing/2014/main" id="{DAD74C41-30BF-49A9-9C83-7FAEB43383BD}"/>
                </a:ext>
              </a:extLst>
            </p:cNvPr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ttore 1 283">
              <a:extLst>
                <a:ext uri="{FF2B5EF4-FFF2-40B4-BE49-F238E27FC236}">
                  <a16:creationId xmlns:a16="http://schemas.microsoft.com/office/drawing/2014/main" id="{08C8F486-68E3-41E3-88F2-659929B3E226}"/>
                </a:ext>
              </a:extLst>
            </p:cNvPr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ttore 1 284">
              <a:extLst>
                <a:ext uri="{FF2B5EF4-FFF2-40B4-BE49-F238E27FC236}">
                  <a16:creationId xmlns:a16="http://schemas.microsoft.com/office/drawing/2014/main" id="{8F341688-A076-48F6-A5A5-B3B7699278EE}"/>
                </a:ext>
              </a:extLst>
            </p:cNvPr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nettore 1 285">
              <a:extLst>
                <a:ext uri="{FF2B5EF4-FFF2-40B4-BE49-F238E27FC236}">
                  <a16:creationId xmlns:a16="http://schemas.microsoft.com/office/drawing/2014/main" id="{B9062548-5842-4C58-BD63-49E64589B5BC}"/>
                </a:ext>
              </a:extLst>
            </p:cNvPr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nettore 1 286">
              <a:extLst>
                <a:ext uri="{FF2B5EF4-FFF2-40B4-BE49-F238E27FC236}">
                  <a16:creationId xmlns:a16="http://schemas.microsoft.com/office/drawing/2014/main" id="{A3E065D9-BD0C-4EE8-BD1F-00832B6BA64D}"/>
                </a:ext>
              </a:extLst>
            </p:cNvPr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nettore 1 287">
              <a:extLst>
                <a:ext uri="{FF2B5EF4-FFF2-40B4-BE49-F238E27FC236}">
                  <a16:creationId xmlns:a16="http://schemas.microsoft.com/office/drawing/2014/main" id="{4CD06FB9-216F-4538-A337-A5F4BDE66E22}"/>
                </a:ext>
              </a:extLst>
            </p:cNvPr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nettore 1 288">
              <a:extLst>
                <a:ext uri="{FF2B5EF4-FFF2-40B4-BE49-F238E27FC236}">
                  <a16:creationId xmlns:a16="http://schemas.microsoft.com/office/drawing/2014/main" id="{5DBDA6D6-3386-4AFE-ACB4-F0665A3DD229}"/>
                </a:ext>
              </a:extLst>
            </p:cNvPr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19/04/24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616687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19/04/24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112089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19/04/24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471229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19/04/24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511783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19/04/24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808403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1125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766733" y="273055"/>
            <a:ext cx="6815667" cy="5853113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19/04/24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75490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1125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it-IT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19/04/24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3232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8FBF6681-BE30-4319-AA5D-CB8D9B13BDAC}"/>
              </a:ext>
            </a:extLst>
          </p:cNvPr>
          <p:cNvSpPr/>
          <p:nvPr userDrawn="1"/>
        </p:nvSpPr>
        <p:spPr>
          <a:xfrm>
            <a:off x="0" y="3832229"/>
            <a:ext cx="12192000" cy="3025775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013"/>
          </a:p>
        </p:txBody>
      </p:sp>
      <p:grpSp>
        <p:nvGrpSpPr>
          <p:cNvPr id="8" name="Gruppo 7">
            <a:extLst>
              <a:ext uri="{FF2B5EF4-FFF2-40B4-BE49-F238E27FC236}">
                <a16:creationId xmlns:a16="http://schemas.microsoft.com/office/drawing/2014/main" id="{B08C25DF-D97B-4A78-9B2F-9348D3E54085}"/>
              </a:ext>
            </a:extLst>
          </p:cNvPr>
          <p:cNvGrpSpPr/>
          <p:nvPr userDrawn="1"/>
        </p:nvGrpSpPr>
        <p:grpSpPr>
          <a:xfrm>
            <a:off x="64013" y="3832827"/>
            <a:ext cx="12048863" cy="180000"/>
            <a:chOff x="1218340" y="275867"/>
            <a:chExt cx="17715122" cy="567843"/>
          </a:xfrm>
        </p:grpSpPr>
        <p:cxnSp>
          <p:nvCxnSpPr>
            <p:cNvPr id="9" name="Connettore 1 169">
              <a:extLst>
                <a:ext uri="{FF2B5EF4-FFF2-40B4-BE49-F238E27FC236}">
                  <a16:creationId xmlns:a16="http://schemas.microsoft.com/office/drawing/2014/main" id="{81B70752-B288-4ED2-A73C-76B708EB9A53}"/>
                </a:ext>
              </a:extLst>
            </p:cNvPr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ttore 1 170">
              <a:extLst>
                <a:ext uri="{FF2B5EF4-FFF2-40B4-BE49-F238E27FC236}">
                  <a16:creationId xmlns:a16="http://schemas.microsoft.com/office/drawing/2014/main" id="{3182FE65-A6E0-47F1-AA3C-8A16363C2443}"/>
                </a:ext>
              </a:extLst>
            </p:cNvPr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ttore 1 171">
              <a:extLst>
                <a:ext uri="{FF2B5EF4-FFF2-40B4-BE49-F238E27FC236}">
                  <a16:creationId xmlns:a16="http://schemas.microsoft.com/office/drawing/2014/main" id="{A145B227-638A-44FD-903A-B9F5D5C61FB1}"/>
                </a:ext>
              </a:extLst>
            </p:cNvPr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ttore 1 172">
              <a:extLst>
                <a:ext uri="{FF2B5EF4-FFF2-40B4-BE49-F238E27FC236}">
                  <a16:creationId xmlns:a16="http://schemas.microsoft.com/office/drawing/2014/main" id="{EB7F5B48-6E37-4C96-87F2-5C42EA10A592}"/>
                </a:ext>
              </a:extLst>
            </p:cNvPr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ttore 1 173">
              <a:extLst>
                <a:ext uri="{FF2B5EF4-FFF2-40B4-BE49-F238E27FC236}">
                  <a16:creationId xmlns:a16="http://schemas.microsoft.com/office/drawing/2014/main" id="{EF39C1EA-730C-4338-B243-FAB9EE135152}"/>
                </a:ext>
              </a:extLst>
            </p:cNvPr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ttore 1 174">
              <a:extLst>
                <a:ext uri="{FF2B5EF4-FFF2-40B4-BE49-F238E27FC236}">
                  <a16:creationId xmlns:a16="http://schemas.microsoft.com/office/drawing/2014/main" id="{DC3DC10D-FEA3-4B41-A120-F398E2AD975F}"/>
                </a:ext>
              </a:extLst>
            </p:cNvPr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ttore 1 175">
              <a:extLst>
                <a:ext uri="{FF2B5EF4-FFF2-40B4-BE49-F238E27FC236}">
                  <a16:creationId xmlns:a16="http://schemas.microsoft.com/office/drawing/2014/main" id="{C3685F88-0995-4322-9C44-7DD48B40289B}"/>
                </a:ext>
              </a:extLst>
            </p:cNvPr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ttore 1 176">
              <a:extLst>
                <a:ext uri="{FF2B5EF4-FFF2-40B4-BE49-F238E27FC236}">
                  <a16:creationId xmlns:a16="http://schemas.microsoft.com/office/drawing/2014/main" id="{CD795C2F-B371-4DA2-8174-42AA2BCC18C2}"/>
                </a:ext>
              </a:extLst>
            </p:cNvPr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ttore 1 177">
              <a:extLst>
                <a:ext uri="{FF2B5EF4-FFF2-40B4-BE49-F238E27FC236}">
                  <a16:creationId xmlns:a16="http://schemas.microsoft.com/office/drawing/2014/main" id="{1E4F98BF-D87C-4EB8-8970-FC4D62CCE66F}"/>
                </a:ext>
              </a:extLst>
            </p:cNvPr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1 178">
              <a:extLst>
                <a:ext uri="{FF2B5EF4-FFF2-40B4-BE49-F238E27FC236}">
                  <a16:creationId xmlns:a16="http://schemas.microsoft.com/office/drawing/2014/main" id="{6BF60584-57D1-4CEA-89A8-C0FD7D9494BB}"/>
                </a:ext>
              </a:extLst>
            </p:cNvPr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1 179">
              <a:extLst>
                <a:ext uri="{FF2B5EF4-FFF2-40B4-BE49-F238E27FC236}">
                  <a16:creationId xmlns:a16="http://schemas.microsoft.com/office/drawing/2014/main" id="{C7B1BB0D-5A51-4444-9313-EF4C4B9D0599}"/>
                </a:ext>
              </a:extLst>
            </p:cNvPr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ttore 1 180">
              <a:extLst>
                <a:ext uri="{FF2B5EF4-FFF2-40B4-BE49-F238E27FC236}">
                  <a16:creationId xmlns:a16="http://schemas.microsoft.com/office/drawing/2014/main" id="{9C57C673-A610-4E13-BADB-860602CF130B}"/>
                </a:ext>
              </a:extLst>
            </p:cNvPr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ttore 1 181">
              <a:extLst>
                <a:ext uri="{FF2B5EF4-FFF2-40B4-BE49-F238E27FC236}">
                  <a16:creationId xmlns:a16="http://schemas.microsoft.com/office/drawing/2014/main" id="{9ACD3DF1-EBFF-4452-A601-553AED4DD362}"/>
                </a:ext>
              </a:extLst>
            </p:cNvPr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ttore 1 182">
              <a:extLst>
                <a:ext uri="{FF2B5EF4-FFF2-40B4-BE49-F238E27FC236}">
                  <a16:creationId xmlns:a16="http://schemas.microsoft.com/office/drawing/2014/main" id="{E40854CE-EE71-460F-BCFB-5700E331A188}"/>
                </a:ext>
              </a:extLst>
            </p:cNvPr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ttore 1 183">
              <a:extLst>
                <a:ext uri="{FF2B5EF4-FFF2-40B4-BE49-F238E27FC236}">
                  <a16:creationId xmlns:a16="http://schemas.microsoft.com/office/drawing/2014/main" id="{52C269D8-4F87-4E19-8FBF-60CC38547697}"/>
                </a:ext>
              </a:extLst>
            </p:cNvPr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ttore 1 184">
              <a:extLst>
                <a:ext uri="{FF2B5EF4-FFF2-40B4-BE49-F238E27FC236}">
                  <a16:creationId xmlns:a16="http://schemas.microsoft.com/office/drawing/2014/main" id="{50AD423B-0F62-43F2-A9C5-9884AE17C38F}"/>
                </a:ext>
              </a:extLst>
            </p:cNvPr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ttore 1 185">
              <a:extLst>
                <a:ext uri="{FF2B5EF4-FFF2-40B4-BE49-F238E27FC236}">
                  <a16:creationId xmlns:a16="http://schemas.microsoft.com/office/drawing/2014/main" id="{5065B34E-2F39-4FDA-ADAC-39613FFE6ED3}"/>
                </a:ext>
              </a:extLst>
            </p:cNvPr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ttore 1 186">
              <a:extLst>
                <a:ext uri="{FF2B5EF4-FFF2-40B4-BE49-F238E27FC236}">
                  <a16:creationId xmlns:a16="http://schemas.microsoft.com/office/drawing/2014/main" id="{D00701DF-C703-49DE-A714-85A27031D8C0}"/>
                </a:ext>
              </a:extLst>
            </p:cNvPr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ttore 1 187">
              <a:extLst>
                <a:ext uri="{FF2B5EF4-FFF2-40B4-BE49-F238E27FC236}">
                  <a16:creationId xmlns:a16="http://schemas.microsoft.com/office/drawing/2014/main" id="{9C63795D-9969-41AA-A549-8162A3533675}"/>
                </a:ext>
              </a:extLst>
            </p:cNvPr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ttore 1 188">
              <a:extLst>
                <a:ext uri="{FF2B5EF4-FFF2-40B4-BE49-F238E27FC236}">
                  <a16:creationId xmlns:a16="http://schemas.microsoft.com/office/drawing/2014/main" id="{B8775869-F0CE-4A10-82A0-352ED32A989C}"/>
                </a:ext>
              </a:extLst>
            </p:cNvPr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ttore 1 189">
              <a:extLst>
                <a:ext uri="{FF2B5EF4-FFF2-40B4-BE49-F238E27FC236}">
                  <a16:creationId xmlns:a16="http://schemas.microsoft.com/office/drawing/2014/main" id="{BEA55172-9ECE-48C2-9F3B-BA2E0B98BCBE}"/>
                </a:ext>
              </a:extLst>
            </p:cNvPr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ttore 1 190">
              <a:extLst>
                <a:ext uri="{FF2B5EF4-FFF2-40B4-BE49-F238E27FC236}">
                  <a16:creationId xmlns:a16="http://schemas.microsoft.com/office/drawing/2014/main" id="{60316D32-01C2-4E93-AFDC-F33067914A23}"/>
                </a:ext>
              </a:extLst>
            </p:cNvPr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ttore 1 191">
              <a:extLst>
                <a:ext uri="{FF2B5EF4-FFF2-40B4-BE49-F238E27FC236}">
                  <a16:creationId xmlns:a16="http://schemas.microsoft.com/office/drawing/2014/main" id="{B98DF999-EF08-4EA2-A2B6-759313C37AC4}"/>
                </a:ext>
              </a:extLst>
            </p:cNvPr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ttore 1 192">
              <a:extLst>
                <a:ext uri="{FF2B5EF4-FFF2-40B4-BE49-F238E27FC236}">
                  <a16:creationId xmlns:a16="http://schemas.microsoft.com/office/drawing/2014/main" id="{5169B6C9-09B7-4FF3-ACAF-E31C9D2D40E2}"/>
                </a:ext>
              </a:extLst>
            </p:cNvPr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ttore 1 193">
              <a:extLst>
                <a:ext uri="{FF2B5EF4-FFF2-40B4-BE49-F238E27FC236}">
                  <a16:creationId xmlns:a16="http://schemas.microsoft.com/office/drawing/2014/main" id="{66644A69-DEE1-4C05-A590-C28734095E85}"/>
                </a:ext>
              </a:extLst>
            </p:cNvPr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ttore 1 194">
              <a:extLst>
                <a:ext uri="{FF2B5EF4-FFF2-40B4-BE49-F238E27FC236}">
                  <a16:creationId xmlns:a16="http://schemas.microsoft.com/office/drawing/2014/main" id="{F6E3443E-EC26-4827-B83A-A78A61933FD5}"/>
                </a:ext>
              </a:extLst>
            </p:cNvPr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ttore 1 195">
              <a:extLst>
                <a:ext uri="{FF2B5EF4-FFF2-40B4-BE49-F238E27FC236}">
                  <a16:creationId xmlns:a16="http://schemas.microsoft.com/office/drawing/2014/main" id="{7C84E1B7-7FFB-4890-872A-C556B528D52C}"/>
                </a:ext>
              </a:extLst>
            </p:cNvPr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ttore 1 196">
              <a:extLst>
                <a:ext uri="{FF2B5EF4-FFF2-40B4-BE49-F238E27FC236}">
                  <a16:creationId xmlns:a16="http://schemas.microsoft.com/office/drawing/2014/main" id="{E2665600-8C28-4725-8DD8-526415F33199}"/>
                </a:ext>
              </a:extLst>
            </p:cNvPr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ttore 1 197">
              <a:extLst>
                <a:ext uri="{FF2B5EF4-FFF2-40B4-BE49-F238E27FC236}">
                  <a16:creationId xmlns:a16="http://schemas.microsoft.com/office/drawing/2014/main" id="{6AC0FC0D-FEE1-40B8-B00D-5E2C835AEDBE}"/>
                </a:ext>
              </a:extLst>
            </p:cNvPr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ttore 1 198">
              <a:extLst>
                <a:ext uri="{FF2B5EF4-FFF2-40B4-BE49-F238E27FC236}">
                  <a16:creationId xmlns:a16="http://schemas.microsoft.com/office/drawing/2014/main" id="{88CE0EFC-B75B-4000-9CDD-EF6B0E00A7B7}"/>
                </a:ext>
              </a:extLst>
            </p:cNvPr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ttore 1 199">
              <a:extLst>
                <a:ext uri="{FF2B5EF4-FFF2-40B4-BE49-F238E27FC236}">
                  <a16:creationId xmlns:a16="http://schemas.microsoft.com/office/drawing/2014/main" id="{2689F98F-D56C-4981-8E5F-8DCB3A5EBE66}"/>
                </a:ext>
              </a:extLst>
            </p:cNvPr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ttore 1 200">
              <a:extLst>
                <a:ext uri="{FF2B5EF4-FFF2-40B4-BE49-F238E27FC236}">
                  <a16:creationId xmlns:a16="http://schemas.microsoft.com/office/drawing/2014/main" id="{D9F71821-D1BE-45E0-88B9-8120B1D939FD}"/>
                </a:ext>
              </a:extLst>
            </p:cNvPr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ttore 1 201">
              <a:extLst>
                <a:ext uri="{FF2B5EF4-FFF2-40B4-BE49-F238E27FC236}">
                  <a16:creationId xmlns:a16="http://schemas.microsoft.com/office/drawing/2014/main" id="{1B2A7268-B657-413D-83A1-31BB1900B200}"/>
                </a:ext>
              </a:extLst>
            </p:cNvPr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ttore 1 202">
              <a:extLst>
                <a:ext uri="{FF2B5EF4-FFF2-40B4-BE49-F238E27FC236}">
                  <a16:creationId xmlns:a16="http://schemas.microsoft.com/office/drawing/2014/main" id="{7ACC23B8-C6AD-409A-9C97-EE20CDB4A50B}"/>
                </a:ext>
              </a:extLst>
            </p:cNvPr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ttore 1 203">
              <a:extLst>
                <a:ext uri="{FF2B5EF4-FFF2-40B4-BE49-F238E27FC236}">
                  <a16:creationId xmlns:a16="http://schemas.microsoft.com/office/drawing/2014/main" id="{2EE71382-34C5-42F6-8A8B-04B1F0F15782}"/>
                </a:ext>
              </a:extLst>
            </p:cNvPr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ttore 1 204">
              <a:extLst>
                <a:ext uri="{FF2B5EF4-FFF2-40B4-BE49-F238E27FC236}">
                  <a16:creationId xmlns:a16="http://schemas.microsoft.com/office/drawing/2014/main" id="{26B9DC71-E3F5-45CB-8C18-6E9546306C8D}"/>
                </a:ext>
              </a:extLst>
            </p:cNvPr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ttore 1 205">
              <a:extLst>
                <a:ext uri="{FF2B5EF4-FFF2-40B4-BE49-F238E27FC236}">
                  <a16:creationId xmlns:a16="http://schemas.microsoft.com/office/drawing/2014/main" id="{44192C95-1164-41D2-862D-712B7C3A01D8}"/>
                </a:ext>
              </a:extLst>
            </p:cNvPr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ttore 1 206">
              <a:extLst>
                <a:ext uri="{FF2B5EF4-FFF2-40B4-BE49-F238E27FC236}">
                  <a16:creationId xmlns:a16="http://schemas.microsoft.com/office/drawing/2014/main" id="{13826C61-C13E-4DA7-9357-BAFD7DB66323}"/>
                </a:ext>
              </a:extLst>
            </p:cNvPr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ttore 1 207">
              <a:extLst>
                <a:ext uri="{FF2B5EF4-FFF2-40B4-BE49-F238E27FC236}">
                  <a16:creationId xmlns:a16="http://schemas.microsoft.com/office/drawing/2014/main" id="{F6406971-3C00-4909-954C-8B3617F3EA88}"/>
                </a:ext>
              </a:extLst>
            </p:cNvPr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ttore 1 208">
              <a:extLst>
                <a:ext uri="{FF2B5EF4-FFF2-40B4-BE49-F238E27FC236}">
                  <a16:creationId xmlns:a16="http://schemas.microsoft.com/office/drawing/2014/main" id="{ECC86B51-D0AF-4A9F-83EC-EAE2135E485E}"/>
                </a:ext>
              </a:extLst>
            </p:cNvPr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ttore 1 209">
              <a:extLst>
                <a:ext uri="{FF2B5EF4-FFF2-40B4-BE49-F238E27FC236}">
                  <a16:creationId xmlns:a16="http://schemas.microsoft.com/office/drawing/2014/main" id="{14646F6F-28A2-4126-A037-4C5E85869AC8}"/>
                </a:ext>
              </a:extLst>
            </p:cNvPr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ttore 1 210">
              <a:extLst>
                <a:ext uri="{FF2B5EF4-FFF2-40B4-BE49-F238E27FC236}">
                  <a16:creationId xmlns:a16="http://schemas.microsoft.com/office/drawing/2014/main" id="{23D79C7F-763F-433C-B914-6E4810168B87}"/>
                </a:ext>
              </a:extLst>
            </p:cNvPr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ttore 1 211">
              <a:extLst>
                <a:ext uri="{FF2B5EF4-FFF2-40B4-BE49-F238E27FC236}">
                  <a16:creationId xmlns:a16="http://schemas.microsoft.com/office/drawing/2014/main" id="{112331F7-BE71-4232-A6FE-93248B279842}"/>
                </a:ext>
              </a:extLst>
            </p:cNvPr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ttore 1 212">
              <a:extLst>
                <a:ext uri="{FF2B5EF4-FFF2-40B4-BE49-F238E27FC236}">
                  <a16:creationId xmlns:a16="http://schemas.microsoft.com/office/drawing/2014/main" id="{C37B5CFB-9EED-4A7F-99C7-B199E2FACB05}"/>
                </a:ext>
              </a:extLst>
            </p:cNvPr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ttore 1 213">
              <a:extLst>
                <a:ext uri="{FF2B5EF4-FFF2-40B4-BE49-F238E27FC236}">
                  <a16:creationId xmlns:a16="http://schemas.microsoft.com/office/drawing/2014/main" id="{EAE36FA9-6400-4F8D-8C78-E7088BE6C7CC}"/>
                </a:ext>
              </a:extLst>
            </p:cNvPr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ttore 1 214">
              <a:extLst>
                <a:ext uri="{FF2B5EF4-FFF2-40B4-BE49-F238E27FC236}">
                  <a16:creationId xmlns:a16="http://schemas.microsoft.com/office/drawing/2014/main" id="{BA26E95D-8F6C-4AE4-9227-A597C3C4C5F4}"/>
                </a:ext>
              </a:extLst>
            </p:cNvPr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ttore 1 215">
              <a:extLst>
                <a:ext uri="{FF2B5EF4-FFF2-40B4-BE49-F238E27FC236}">
                  <a16:creationId xmlns:a16="http://schemas.microsoft.com/office/drawing/2014/main" id="{FBFB50B8-9B00-45AA-9491-E8B836DFFDFA}"/>
                </a:ext>
              </a:extLst>
            </p:cNvPr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ttore 1 216">
              <a:extLst>
                <a:ext uri="{FF2B5EF4-FFF2-40B4-BE49-F238E27FC236}">
                  <a16:creationId xmlns:a16="http://schemas.microsoft.com/office/drawing/2014/main" id="{07676C75-94AF-4ECD-8E55-6033B7D2D03F}"/>
                </a:ext>
              </a:extLst>
            </p:cNvPr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ttore 1 217">
              <a:extLst>
                <a:ext uri="{FF2B5EF4-FFF2-40B4-BE49-F238E27FC236}">
                  <a16:creationId xmlns:a16="http://schemas.microsoft.com/office/drawing/2014/main" id="{FC2FEEEC-DDE1-45ED-A940-E6B007571B03}"/>
                </a:ext>
              </a:extLst>
            </p:cNvPr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ttore 1 218">
              <a:extLst>
                <a:ext uri="{FF2B5EF4-FFF2-40B4-BE49-F238E27FC236}">
                  <a16:creationId xmlns:a16="http://schemas.microsoft.com/office/drawing/2014/main" id="{8045CDBA-94AF-459F-8E9B-3472E2B2C417}"/>
                </a:ext>
              </a:extLst>
            </p:cNvPr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ttore 1 219">
              <a:extLst>
                <a:ext uri="{FF2B5EF4-FFF2-40B4-BE49-F238E27FC236}">
                  <a16:creationId xmlns:a16="http://schemas.microsoft.com/office/drawing/2014/main" id="{DD7BCD5C-06F1-4940-8B27-1E8547D32A2E}"/>
                </a:ext>
              </a:extLst>
            </p:cNvPr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ttore 1 220">
              <a:extLst>
                <a:ext uri="{FF2B5EF4-FFF2-40B4-BE49-F238E27FC236}">
                  <a16:creationId xmlns:a16="http://schemas.microsoft.com/office/drawing/2014/main" id="{C1AFB6B2-0FFD-4E7D-8AC3-1004C010CCC7}"/>
                </a:ext>
              </a:extLst>
            </p:cNvPr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ttore 1 221">
              <a:extLst>
                <a:ext uri="{FF2B5EF4-FFF2-40B4-BE49-F238E27FC236}">
                  <a16:creationId xmlns:a16="http://schemas.microsoft.com/office/drawing/2014/main" id="{748B83E5-63C7-44AE-AC62-C954C332235A}"/>
                </a:ext>
              </a:extLst>
            </p:cNvPr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ttore 1 222">
              <a:extLst>
                <a:ext uri="{FF2B5EF4-FFF2-40B4-BE49-F238E27FC236}">
                  <a16:creationId xmlns:a16="http://schemas.microsoft.com/office/drawing/2014/main" id="{58FCF249-25CF-45E4-BC71-45B5967A1990}"/>
                </a:ext>
              </a:extLst>
            </p:cNvPr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ttore 1 223">
              <a:extLst>
                <a:ext uri="{FF2B5EF4-FFF2-40B4-BE49-F238E27FC236}">
                  <a16:creationId xmlns:a16="http://schemas.microsoft.com/office/drawing/2014/main" id="{66C7F66F-99C7-4511-B486-E2A16834897D}"/>
                </a:ext>
              </a:extLst>
            </p:cNvPr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ttore 1 224">
              <a:extLst>
                <a:ext uri="{FF2B5EF4-FFF2-40B4-BE49-F238E27FC236}">
                  <a16:creationId xmlns:a16="http://schemas.microsoft.com/office/drawing/2014/main" id="{0250DA25-1755-476B-94F9-7454714C4693}"/>
                </a:ext>
              </a:extLst>
            </p:cNvPr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ttore 1 225">
              <a:extLst>
                <a:ext uri="{FF2B5EF4-FFF2-40B4-BE49-F238E27FC236}">
                  <a16:creationId xmlns:a16="http://schemas.microsoft.com/office/drawing/2014/main" id="{DFBD2106-D877-427C-B359-5544958148D7}"/>
                </a:ext>
              </a:extLst>
            </p:cNvPr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ttore 1 226">
              <a:extLst>
                <a:ext uri="{FF2B5EF4-FFF2-40B4-BE49-F238E27FC236}">
                  <a16:creationId xmlns:a16="http://schemas.microsoft.com/office/drawing/2014/main" id="{51F0C0B9-66AC-42DC-B58F-E45993AF863C}"/>
                </a:ext>
              </a:extLst>
            </p:cNvPr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ttore 1 227">
              <a:extLst>
                <a:ext uri="{FF2B5EF4-FFF2-40B4-BE49-F238E27FC236}">
                  <a16:creationId xmlns:a16="http://schemas.microsoft.com/office/drawing/2014/main" id="{6A70B620-6E41-4611-8C3A-A07E4711CFF1}"/>
                </a:ext>
              </a:extLst>
            </p:cNvPr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ttore 1 228">
              <a:extLst>
                <a:ext uri="{FF2B5EF4-FFF2-40B4-BE49-F238E27FC236}">
                  <a16:creationId xmlns:a16="http://schemas.microsoft.com/office/drawing/2014/main" id="{C59A8F34-DB2C-4E1B-9A3D-34A5C18C3E3B}"/>
                </a:ext>
              </a:extLst>
            </p:cNvPr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ttore 1 229">
              <a:extLst>
                <a:ext uri="{FF2B5EF4-FFF2-40B4-BE49-F238E27FC236}">
                  <a16:creationId xmlns:a16="http://schemas.microsoft.com/office/drawing/2014/main" id="{E15FF6F3-0173-401D-B2D0-7CB3AE66C82B}"/>
                </a:ext>
              </a:extLst>
            </p:cNvPr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ttore 1 230">
              <a:extLst>
                <a:ext uri="{FF2B5EF4-FFF2-40B4-BE49-F238E27FC236}">
                  <a16:creationId xmlns:a16="http://schemas.microsoft.com/office/drawing/2014/main" id="{41E1ED27-76B7-4D35-8A41-025DFD7BCD4D}"/>
                </a:ext>
              </a:extLst>
            </p:cNvPr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ttore 1 231">
              <a:extLst>
                <a:ext uri="{FF2B5EF4-FFF2-40B4-BE49-F238E27FC236}">
                  <a16:creationId xmlns:a16="http://schemas.microsoft.com/office/drawing/2014/main" id="{A1B281B3-F061-42B5-9378-83782E2363CA}"/>
                </a:ext>
              </a:extLst>
            </p:cNvPr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ttore 1 232">
              <a:extLst>
                <a:ext uri="{FF2B5EF4-FFF2-40B4-BE49-F238E27FC236}">
                  <a16:creationId xmlns:a16="http://schemas.microsoft.com/office/drawing/2014/main" id="{2015140E-4D97-417E-96E7-2C545EBFC6E7}"/>
                </a:ext>
              </a:extLst>
            </p:cNvPr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ttore 1 233">
              <a:extLst>
                <a:ext uri="{FF2B5EF4-FFF2-40B4-BE49-F238E27FC236}">
                  <a16:creationId xmlns:a16="http://schemas.microsoft.com/office/drawing/2014/main" id="{D5249A21-4D71-43DE-A039-64662FE0BA1B}"/>
                </a:ext>
              </a:extLst>
            </p:cNvPr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ttore 1 234">
              <a:extLst>
                <a:ext uri="{FF2B5EF4-FFF2-40B4-BE49-F238E27FC236}">
                  <a16:creationId xmlns:a16="http://schemas.microsoft.com/office/drawing/2014/main" id="{41B9D181-1BAF-46B8-987E-356C23056E1F}"/>
                </a:ext>
              </a:extLst>
            </p:cNvPr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ttore 1 235">
              <a:extLst>
                <a:ext uri="{FF2B5EF4-FFF2-40B4-BE49-F238E27FC236}">
                  <a16:creationId xmlns:a16="http://schemas.microsoft.com/office/drawing/2014/main" id="{1B04235C-52E7-406B-996F-338C119C65F5}"/>
                </a:ext>
              </a:extLst>
            </p:cNvPr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ttore 1 236">
              <a:extLst>
                <a:ext uri="{FF2B5EF4-FFF2-40B4-BE49-F238E27FC236}">
                  <a16:creationId xmlns:a16="http://schemas.microsoft.com/office/drawing/2014/main" id="{6251B2C7-C991-4CE9-99A4-DFC6EBF19D36}"/>
                </a:ext>
              </a:extLst>
            </p:cNvPr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ttore 1 237">
              <a:extLst>
                <a:ext uri="{FF2B5EF4-FFF2-40B4-BE49-F238E27FC236}">
                  <a16:creationId xmlns:a16="http://schemas.microsoft.com/office/drawing/2014/main" id="{E2559172-9136-4659-B94F-1EE40F7DBB3A}"/>
                </a:ext>
              </a:extLst>
            </p:cNvPr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ttore 1 238">
              <a:extLst>
                <a:ext uri="{FF2B5EF4-FFF2-40B4-BE49-F238E27FC236}">
                  <a16:creationId xmlns:a16="http://schemas.microsoft.com/office/drawing/2014/main" id="{B7A80382-0C6A-4AF2-8C5C-3411E05A79E4}"/>
                </a:ext>
              </a:extLst>
            </p:cNvPr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ttore 1 239">
              <a:extLst>
                <a:ext uri="{FF2B5EF4-FFF2-40B4-BE49-F238E27FC236}">
                  <a16:creationId xmlns:a16="http://schemas.microsoft.com/office/drawing/2014/main" id="{F1DD7610-CB5A-487F-A45E-2EBB12340BBB}"/>
                </a:ext>
              </a:extLst>
            </p:cNvPr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ttore 1 240">
              <a:extLst>
                <a:ext uri="{FF2B5EF4-FFF2-40B4-BE49-F238E27FC236}">
                  <a16:creationId xmlns:a16="http://schemas.microsoft.com/office/drawing/2014/main" id="{7264A15E-655D-4CBF-9885-9C1B91413093}"/>
                </a:ext>
              </a:extLst>
            </p:cNvPr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ttore 1 241">
              <a:extLst>
                <a:ext uri="{FF2B5EF4-FFF2-40B4-BE49-F238E27FC236}">
                  <a16:creationId xmlns:a16="http://schemas.microsoft.com/office/drawing/2014/main" id="{DD98FEA2-2DDC-4EAC-8A50-B42FA4D25E5E}"/>
                </a:ext>
              </a:extLst>
            </p:cNvPr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ttore 1 242">
              <a:extLst>
                <a:ext uri="{FF2B5EF4-FFF2-40B4-BE49-F238E27FC236}">
                  <a16:creationId xmlns:a16="http://schemas.microsoft.com/office/drawing/2014/main" id="{B8D96138-18C9-487F-9DEF-D93C462DF92C}"/>
                </a:ext>
              </a:extLst>
            </p:cNvPr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ttore 1 243">
              <a:extLst>
                <a:ext uri="{FF2B5EF4-FFF2-40B4-BE49-F238E27FC236}">
                  <a16:creationId xmlns:a16="http://schemas.microsoft.com/office/drawing/2014/main" id="{531599CE-0FAE-43D1-9981-92FA277C78FB}"/>
                </a:ext>
              </a:extLst>
            </p:cNvPr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ttore 1 244">
              <a:extLst>
                <a:ext uri="{FF2B5EF4-FFF2-40B4-BE49-F238E27FC236}">
                  <a16:creationId xmlns:a16="http://schemas.microsoft.com/office/drawing/2014/main" id="{BF66553F-5932-49FE-BF5B-8269B644E99D}"/>
                </a:ext>
              </a:extLst>
            </p:cNvPr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ttore 1 245">
              <a:extLst>
                <a:ext uri="{FF2B5EF4-FFF2-40B4-BE49-F238E27FC236}">
                  <a16:creationId xmlns:a16="http://schemas.microsoft.com/office/drawing/2014/main" id="{ABD85873-6FDD-4C09-B76E-A213D1486009}"/>
                </a:ext>
              </a:extLst>
            </p:cNvPr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ttore 1 246">
              <a:extLst>
                <a:ext uri="{FF2B5EF4-FFF2-40B4-BE49-F238E27FC236}">
                  <a16:creationId xmlns:a16="http://schemas.microsoft.com/office/drawing/2014/main" id="{5A9A845E-CFA8-4431-A822-158966F4C410}"/>
                </a:ext>
              </a:extLst>
            </p:cNvPr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ttore 1 247">
              <a:extLst>
                <a:ext uri="{FF2B5EF4-FFF2-40B4-BE49-F238E27FC236}">
                  <a16:creationId xmlns:a16="http://schemas.microsoft.com/office/drawing/2014/main" id="{E57019A6-856E-4A88-9C27-20793A4B2C7B}"/>
                </a:ext>
              </a:extLst>
            </p:cNvPr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ttore 1 248">
              <a:extLst>
                <a:ext uri="{FF2B5EF4-FFF2-40B4-BE49-F238E27FC236}">
                  <a16:creationId xmlns:a16="http://schemas.microsoft.com/office/drawing/2014/main" id="{EAA3B39A-BA61-4759-A191-A374468BD278}"/>
                </a:ext>
              </a:extLst>
            </p:cNvPr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ttore 1 249">
              <a:extLst>
                <a:ext uri="{FF2B5EF4-FFF2-40B4-BE49-F238E27FC236}">
                  <a16:creationId xmlns:a16="http://schemas.microsoft.com/office/drawing/2014/main" id="{8CDF36A5-5823-447B-8855-71149F234F5F}"/>
                </a:ext>
              </a:extLst>
            </p:cNvPr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ttore 1 250">
              <a:extLst>
                <a:ext uri="{FF2B5EF4-FFF2-40B4-BE49-F238E27FC236}">
                  <a16:creationId xmlns:a16="http://schemas.microsoft.com/office/drawing/2014/main" id="{7E029828-E5B5-4539-AF17-8AA83A7F5E6F}"/>
                </a:ext>
              </a:extLst>
            </p:cNvPr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ttore 1 251">
              <a:extLst>
                <a:ext uri="{FF2B5EF4-FFF2-40B4-BE49-F238E27FC236}">
                  <a16:creationId xmlns:a16="http://schemas.microsoft.com/office/drawing/2014/main" id="{7AF102ED-21A6-4735-B3A4-A3EFF044902A}"/>
                </a:ext>
              </a:extLst>
            </p:cNvPr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ttore 1 252">
              <a:extLst>
                <a:ext uri="{FF2B5EF4-FFF2-40B4-BE49-F238E27FC236}">
                  <a16:creationId xmlns:a16="http://schemas.microsoft.com/office/drawing/2014/main" id="{F11F3821-D5F8-45FB-8938-C0A01698E73C}"/>
                </a:ext>
              </a:extLst>
            </p:cNvPr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ttore 1 253">
              <a:extLst>
                <a:ext uri="{FF2B5EF4-FFF2-40B4-BE49-F238E27FC236}">
                  <a16:creationId xmlns:a16="http://schemas.microsoft.com/office/drawing/2014/main" id="{F7641C01-97D3-4E6D-A8D5-E00BEDC77B1D}"/>
                </a:ext>
              </a:extLst>
            </p:cNvPr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ttore 1 254">
              <a:extLst>
                <a:ext uri="{FF2B5EF4-FFF2-40B4-BE49-F238E27FC236}">
                  <a16:creationId xmlns:a16="http://schemas.microsoft.com/office/drawing/2014/main" id="{65320629-6AC1-4070-8233-0E1708121162}"/>
                </a:ext>
              </a:extLst>
            </p:cNvPr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ttore 1 255">
              <a:extLst>
                <a:ext uri="{FF2B5EF4-FFF2-40B4-BE49-F238E27FC236}">
                  <a16:creationId xmlns:a16="http://schemas.microsoft.com/office/drawing/2014/main" id="{312815D0-DB0D-4B2E-BF4C-CB2C890B4E99}"/>
                </a:ext>
              </a:extLst>
            </p:cNvPr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ttore 1 256">
              <a:extLst>
                <a:ext uri="{FF2B5EF4-FFF2-40B4-BE49-F238E27FC236}">
                  <a16:creationId xmlns:a16="http://schemas.microsoft.com/office/drawing/2014/main" id="{EA950DA5-2F2C-494E-86B2-82529C9F474E}"/>
                </a:ext>
              </a:extLst>
            </p:cNvPr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ttore 1 257">
              <a:extLst>
                <a:ext uri="{FF2B5EF4-FFF2-40B4-BE49-F238E27FC236}">
                  <a16:creationId xmlns:a16="http://schemas.microsoft.com/office/drawing/2014/main" id="{5C32C435-F427-4B26-87CE-E1D261D0F391}"/>
                </a:ext>
              </a:extLst>
            </p:cNvPr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ttore 1 258">
              <a:extLst>
                <a:ext uri="{FF2B5EF4-FFF2-40B4-BE49-F238E27FC236}">
                  <a16:creationId xmlns:a16="http://schemas.microsoft.com/office/drawing/2014/main" id="{59172C72-D27F-4B79-878F-DBA278696910}"/>
                </a:ext>
              </a:extLst>
            </p:cNvPr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ttore 1 259">
              <a:extLst>
                <a:ext uri="{FF2B5EF4-FFF2-40B4-BE49-F238E27FC236}">
                  <a16:creationId xmlns:a16="http://schemas.microsoft.com/office/drawing/2014/main" id="{0D382D31-97E0-485B-8709-32C0F76EBDE7}"/>
                </a:ext>
              </a:extLst>
            </p:cNvPr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ttore 1 260">
              <a:extLst>
                <a:ext uri="{FF2B5EF4-FFF2-40B4-BE49-F238E27FC236}">
                  <a16:creationId xmlns:a16="http://schemas.microsoft.com/office/drawing/2014/main" id="{8607A3BB-16B6-4BD7-A6A2-A8A747C59A77}"/>
                </a:ext>
              </a:extLst>
            </p:cNvPr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ttore 1 261">
              <a:extLst>
                <a:ext uri="{FF2B5EF4-FFF2-40B4-BE49-F238E27FC236}">
                  <a16:creationId xmlns:a16="http://schemas.microsoft.com/office/drawing/2014/main" id="{A8CCBFEE-8052-4AD5-94E0-4E882612A9B7}"/>
                </a:ext>
              </a:extLst>
            </p:cNvPr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ttore 1 262">
              <a:extLst>
                <a:ext uri="{FF2B5EF4-FFF2-40B4-BE49-F238E27FC236}">
                  <a16:creationId xmlns:a16="http://schemas.microsoft.com/office/drawing/2014/main" id="{DC38AB0E-F2B3-4425-BECA-875E941E6EF6}"/>
                </a:ext>
              </a:extLst>
            </p:cNvPr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ttore 1 263">
              <a:extLst>
                <a:ext uri="{FF2B5EF4-FFF2-40B4-BE49-F238E27FC236}">
                  <a16:creationId xmlns:a16="http://schemas.microsoft.com/office/drawing/2014/main" id="{F78BFB2A-8505-485B-A041-AFC25A606CE3}"/>
                </a:ext>
              </a:extLst>
            </p:cNvPr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ttore 1 264">
              <a:extLst>
                <a:ext uri="{FF2B5EF4-FFF2-40B4-BE49-F238E27FC236}">
                  <a16:creationId xmlns:a16="http://schemas.microsoft.com/office/drawing/2014/main" id="{D24CFD13-73C8-49C9-BE9E-7F9241851427}"/>
                </a:ext>
              </a:extLst>
            </p:cNvPr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ttore 1 265">
              <a:extLst>
                <a:ext uri="{FF2B5EF4-FFF2-40B4-BE49-F238E27FC236}">
                  <a16:creationId xmlns:a16="http://schemas.microsoft.com/office/drawing/2014/main" id="{B4C3D346-D574-47E1-BC34-0A1D378A4775}"/>
                </a:ext>
              </a:extLst>
            </p:cNvPr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ttore 1 266">
              <a:extLst>
                <a:ext uri="{FF2B5EF4-FFF2-40B4-BE49-F238E27FC236}">
                  <a16:creationId xmlns:a16="http://schemas.microsoft.com/office/drawing/2014/main" id="{2646D732-22B0-4CD0-875F-EE0E2416B8FD}"/>
                </a:ext>
              </a:extLst>
            </p:cNvPr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ttore 1 267">
              <a:extLst>
                <a:ext uri="{FF2B5EF4-FFF2-40B4-BE49-F238E27FC236}">
                  <a16:creationId xmlns:a16="http://schemas.microsoft.com/office/drawing/2014/main" id="{0084DB99-7455-4F0F-9A17-A0A0F386C949}"/>
                </a:ext>
              </a:extLst>
            </p:cNvPr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ttore 1 268">
              <a:extLst>
                <a:ext uri="{FF2B5EF4-FFF2-40B4-BE49-F238E27FC236}">
                  <a16:creationId xmlns:a16="http://schemas.microsoft.com/office/drawing/2014/main" id="{A9E34EF8-3CBD-4D3C-BC42-AD2A8D9EED6C}"/>
                </a:ext>
              </a:extLst>
            </p:cNvPr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ttore 1 269">
              <a:extLst>
                <a:ext uri="{FF2B5EF4-FFF2-40B4-BE49-F238E27FC236}">
                  <a16:creationId xmlns:a16="http://schemas.microsoft.com/office/drawing/2014/main" id="{EB729709-68E7-4EDE-83A7-CBEE92A8301D}"/>
                </a:ext>
              </a:extLst>
            </p:cNvPr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ttore 1 270">
              <a:extLst>
                <a:ext uri="{FF2B5EF4-FFF2-40B4-BE49-F238E27FC236}">
                  <a16:creationId xmlns:a16="http://schemas.microsoft.com/office/drawing/2014/main" id="{197CFF1D-1ACC-4230-876E-C3F7D2CEC373}"/>
                </a:ext>
              </a:extLst>
            </p:cNvPr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ttore 1 271">
              <a:extLst>
                <a:ext uri="{FF2B5EF4-FFF2-40B4-BE49-F238E27FC236}">
                  <a16:creationId xmlns:a16="http://schemas.microsoft.com/office/drawing/2014/main" id="{02657AA0-3A70-4814-BB3F-E67B03EF2D87}"/>
                </a:ext>
              </a:extLst>
            </p:cNvPr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ttore 1 272">
              <a:extLst>
                <a:ext uri="{FF2B5EF4-FFF2-40B4-BE49-F238E27FC236}">
                  <a16:creationId xmlns:a16="http://schemas.microsoft.com/office/drawing/2014/main" id="{426B8786-10FF-46FD-9B8C-A63B34C5E040}"/>
                </a:ext>
              </a:extLst>
            </p:cNvPr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ttore 1 273">
              <a:extLst>
                <a:ext uri="{FF2B5EF4-FFF2-40B4-BE49-F238E27FC236}">
                  <a16:creationId xmlns:a16="http://schemas.microsoft.com/office/drawing/2014/main" id="{23246828-FBE2-4262-A8BD-A533C82081F1}"/>
                </a:ext>
              </a:extLst>
            </p:cNvPr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ttore 1 274">
              <a:extLst>
                <a:ext uri="{FF2B5EF4-FFF2-40B4-BE49-F238E27FC236}">
                  <a16:creationId xmlns:a16="http://schemas.microsoft.com/office/drawing/2014/main" id="{DF3F1396-95BC-47AF-AAF0-DA60CB9EA77A}"/>
                </a:ext>
              </a:extLst>
            </p:cNvPr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ttore 1 275">
              <a:extLst>
                <a:ext uri="{FF2B5EF4-FFF2-40B4-BE49-F238E27FC236}">
                  <a16:creationId xmlns:a16="http://schemas.microsoft.com/office/drawing/2014/main" id="{2AD02C51-3EEA-4F44-BE60-C3493A59BCFD}"/>
                </a:ext>
              </a:extLst>
            </p:cNvPr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ttore 1 276">
              <a:extLst>
                <a:ext uri="{FF2B5EF4-FFF2-40B4-BE49-F238E27FC236}">
                  <a16:creationId xmlns:a16="http://schemas.microsoft.com/office/drawing/2014/main" id="{6ED0EF48-0567-4007-8AE6-CCBB2715353A}"/>
                </a:ext>
              </a:extLst>
            </p:cNvPr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ttore 1 277">
              <a:extLst>
                <a:ext uri="{FF2B5EF4-FFF2-40B4-BE49-F238E27FC236}">
                  <a16:creationId xmlns:a16="http://schemas.microsoft.com/office/drawing/2014/main" id="{03E33501-18B4-4CC4-8939-2A0FF600F14B}"/>
                </a:ext>
              </a:extLst>
            </p:cNvPr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ttore 1 278">
              <a:extLst>
                <a:ext uri="{FF2B5EF4-FFF2-40B4-BE49-F238E27FC236}">
                  <a16:creationId xmlns:a16="http://schemas.microsoft.com/office/drawing/2014/main" id="{EABB484F-3CE6-4B7B-8556-1863C42567C7}"/>
                </a:ext>
              </a:extLst>
            </p:cNvPr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ttore 1 279">
              <a:extLst>
                <a:ext uri="{FF2B5EF4-FFF2-40B4-BE49-F238E27FC236}">
                  <a16:creationId xmlns:a16="http://schemas.microsoft.com/office/drawing/2014/main" id="{35F016D0-70C7-48A3-BCB2-B00D9527FD31}"/>
                </a:ext>
              </a:extLst>
            </p:cNvPr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ttore 1 280">
              <a:extLst>
                <a:ext uri="{FF2B5EF4-FFF2-40B4-BE49-F238E27FC236}">
                  <a16:creationId xmlns:a16="http://schemas.microsoft.com/office/drawing/2014/main" id="{813C25D7-ED94-447F-90DC-6C56ED030274}"/>
                </a:ext>
              </a:extLst>
            </p:cNvPr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nettore 1 281">
              <a:extLst>
                <a:ext uri="{FF2B5EF4-FFF2-40B4-BE49-F238E27FC236}">
                  <a16:creationId xmlns:a16="http://schemas.microsoft.com/office/drawing/2014/main" id="{89BA9364-8386-4E0A-B6EE-3522BDCACA63}"/>
                </a:ext>
              </a:extLst>
            </p:cNvPr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ttore 1 282">
              <a:extLst>
                <a:ext uri="{FF2B5EF4-FFF2-40B4-BE49-F238E27FC236}">
                  <a16:creationId xmlns:a16="http://schemas.microsoft.com/office/drawing/2014/main" id="{DAD74C41-30BF-49A9-9C83-7FAEB43383BD}"/>
                </a:ext>
              </a:extLst>
            </p:cNvPr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ttore 1 283">
              <a:extLst>
                <a:ext uri="{FF2B5EF4-FFF2-40B4-BE49-F238E27FC236}">
                  <a16:creationId xmlns:a16="http://schemas.microsoft.com/office/drawing/2014/main" id="{08C8F486-68E3-41E3-88F2-659929B3E226}"/>
                </a:ext>
              </a:extLst>
            </p:cNvPr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ttore 1 284">
              <a:extLst>
                <a:ext uri="{FF2B5EF4-FFF2-40B4-BE49-F238E27FC236}">
                  <a16:creationId xmlns:a16="http://schemas.microsoft.com/office/drawing/2014/main" id="{8F341688-A076-48F6-A5A5-B3B7699278EE}"/>
                </a:ext>
              </a:extLst>
            </p:cNvPr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nettore 1 285">
              <a:extLst>
                <a:ext uri="{FF2B5EF4-FFF2-40B4-BE49-F238E27FC236}">
                  <a16:creationId xmlns:a16="http://schemas.microsoft.com/office/drawing/2014/main" id="{B9062548-5842-4C58-BD63-49E64589B5BC}"/>
                </a:ext>
              </a:extLst>
            </p:cNvPr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nettore 1 286">
              <a:extLst>
                <a:ext uri="{FF2B5EF4-FFF2-40B4-BE49-F238E27FC236}">
                  <a16:creationId xmlns:a16="http://schemas.microsoft.com/office/drawing/2014/main" id="{A3E065D9-BD0C-4EE8-BD1F-00832B6BA64D}"/>
                </a:ext>
              </a:extLst>
            </p:cNvPr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nettore 1 287">
              <a:extLst>
                <a:ext uri="{FF2B5EF4-FFF2-40B4-BE49-F238E27FC236}">
                  <a16:creationId xmlns:a16="http://schemas.microsoft.com/office/drawing/2014/main" id="{4CD06FB9-216F-4538-A337-A5F4BDE66E22}"/>
                </a:ext>
              </a:extLst>
            </p:cNvPr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nettore 1 288">
              <a:extLst>
                <a:ext uri="{FF2B5EF4-FFF2-40B4-BE49-F238E27FC236}">
                  <a16:creationId xmlns:a16="http://schemas.microsoft.com/office/drawing/2014/main" id="{5DBDA6D6-3386-4AFE-ACB4-F0665A3DD229}"/>
                </a:ext>
              </a:extLst>
            </p:cNvPr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63084" y="4406905"/>
            <a:ext cx="10363200" cy="1362075"/>
          </a:xfrm>
        </p:spPr>
        <p:txBody>
          <a:bodyPr anchor="t"/>
          <a:lstStyle>
            <a:lvl1pPr algn="l">
              <a:defRPr sz="225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1125">
                <a:solidFill>
                  <a:schemeClr val="bg2"/>
                </a:solidFill>
              </a:defRPr>
            </a:lvl1pPr>
            <a:lvl2pPr marL="257175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19/04/24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208256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19/04/24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75490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it-IT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19/04/24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323217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19/04/24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8934550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19/04/24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8033279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19/04/24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9457478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19/04/24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4418681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663681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Immagine 1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4035552"/>
          </a:xfrm>
          <a:prstGeom prst="rect">
            <a:avLst/>
          </a:prstGeom>
        </p:spPr>
      </p:pic>
      <p:pic>
        <p:nvPicPr>
          <p:cNvPr id="3" name="Picture 4" descr="Y:\IMMAGINE _COORDINATA_2014\LOGO_UFFICIALE\01_Polimi_centrato\eps\01_Polimi_centrato_COL_negativ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6300" y="1996654"/>
            <a:ext cx="2844800" cy="1573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tangolo 3"/>
          <p:cNvSpPr/>
          <p:nvPr/>
        </p:nvSpPr>
        <p:spPr>
          <a:xfrm>
            <a:off x="0" y="3832224"/>
            <a:ext cx="12192000" cy="3025776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013"/>
          </a:p>
        </p:txBody>
      </p:sp>
      <p:grpSp>
        <p:nvGrpSpPr>
          <p:cNvPr id="5" name="Gruppo 4"/>
          <p:cNvGrpSpPr/>
          <p:nvPr/>
        </p:nvGrpSpPr>
        <p:grpSpPr>
          <a:xfrm>
            <a:off x="64013" y="3842173"/>
            <a:ext cx="12048863" cy="180000"/>
            <a:chOff x="1218340" y="275867"/>
            <a:chExt cx="17715122" cy="567843"/>
          </a:xfrm>
        </p:grpSpPr>
        <p:cxnSp>
          <p:nvCxnSpPr>
            <p:cNvPr id="6" name="Connettore 1 11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ttore 1 12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ttore 1 13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ttore 1 14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ttore 1 15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ttore 1 16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ttore 1 17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ttore 1 18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ttore 1 19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ttore 1 20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ttore 1 21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ttore 1 22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1 23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1 24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ttore 1 25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ttore 1 26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ttore 1 27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ttore 1 28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ttore 1 29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ttore 1 30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ttore 1 31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ttore 1 32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ttore 1 33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ttore 1 34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ttore 1 35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ttore 1 36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ttore 1 37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ttore 1 38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ttore 1 39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ttore 1 40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ttore 1 41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ttore 1 42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ttore 1 43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ttore 1 44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ttore 1 45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ttore 1 46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ttore 1 47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ttore 1 48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ttore 1 49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ttore 1 50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ttore 1 51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ttore 1 52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ttore 1 53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ttore 1 54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ttore 1 55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ttore 1 56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ttore 1 57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ttore 1 58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ttore 1 59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ttore 1 60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ttore 1 61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ttore 1 62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ttore 1 63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ttore 1 64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ttore 1 65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ttore 1 66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ttore 1 67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ttore 1 68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ttore 1 69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ttore 1 70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ttore 1 71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ttore 1 72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ttore 1 73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ttore 1 74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ttore 1 75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ttore 1 76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ttore 1 77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ttore 1 78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ttore 1 79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ttore 1 80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ttore 1 81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ttore 1 82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ttore 1 83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ttore 1 84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ttore 1 85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ttore 1 86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ttore 1 87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ttore 1 88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ttore 1 89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ttore 1 90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ttore 1 91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ttore 1 92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ttore 1 93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ttore 1 94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ttore 1 95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ttore 1 96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ttore 1 97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ttore 1 98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ttore 1 99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ttore 1 100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ttore 1 101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ttore 1 102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ttore 1 103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ttore 1 104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ttore 1 105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ttore 1 106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ttore 1 107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ttore 1 108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ttore 1 109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ttore 1 110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ttore 1 111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ttore 1 112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ttore 1 113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ttore 1 114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ttore 1 115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ttore 1 116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ttore 1 117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ttore 1 118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ttore 1 119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ttore 1 120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ttore 1 121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ttore 1 122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ttore 1 123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ttore 1 124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ttore 1 125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nettore 1 126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ttore 1 127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ttore 1 128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ttore 1 129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nettore 1 130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8282819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Immagine 1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4035552"/>
          </a:xfrm>
          <a:prstGeom prst="rect">
            <a:avLst/>
          </a:prstGeom>
        </p:spPr>
      </p:pic>
      <p:pic>
        <p:nvPicPr>
          <p:cNvPr id="3" name="Picture 4" descr="Y:\IMMAGINE _COORDINATA_2014\LOGO_UFFICIALE\01_Polimi_centrato\eps\01_Polimi_centrato_COL_negativ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6300" y="1996654"/>
            <a:ext cx="2844800" cy="1573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tangolo 3"/>
          <p:cNvSpPr/>
          <p:nvPr/>
        </p:nvSpPr>
        <p:spPr>
          <a:xfrm>
            <a:off x="0" y="3832224"/>
            <a:ext cx="12192000" cy="3025776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  <p:grpSp>
        <p:nvGrpSpPr>
          <p:cNvPr id="5" name="Gruppo 4"/>
          <p:cNvGrpSpPr/>
          <p:nvPr/>
        </p:nvGrpSpPr>
        <p:grpSpPr>
          <a:xfrm>
            <a:off x="64011" y="3842173"/>
            <a:ext cx="12048863" cy="180000"/>
            <a:chOff x="1218340" y="275867"/>
            <a:chExt cx="17715122" cy="567843"/>
          </a:xfrm>
        </p:grpSpPr>
        <p:cxnSp>
          <p:nvCxnSpPr>
            <p:cNvPr id="6" name="Connettore 1 11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ttore 1 12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ttore 1 13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ttore 1 14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ttore 1 15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ttore 1 16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ttore 1 17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ttore 1 18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ttore 1 19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ttore 1 20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ttore 1 21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ttore 1 22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1 23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1 24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ttore 1 25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ttore 1 26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ttore 1 27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ttore 1 28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ttore 1 29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ttore 1 30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ttore 1 31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ttore 1 32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ttore 1 33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ttore 1 34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ttore 1 35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ttore 1 36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ttore 1 37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ttore 1 38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ttore 1 39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ttore 1 40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ttore 1 41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ttore 1 42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ttore 1 43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ttore 1 44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ttore 1 45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ttore 1 46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ttore 1 47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ttore 1 48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ttore 1 49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ttore 1 50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ttore 1 51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ttore 1 52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ttore 1 53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ttore 1 54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ttore 1 55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ttore 1 56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ttore 1 57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ttore 1 58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ttore 1 59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ttore 1 60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ttore 1 61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ttore 1 62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ttore 1 63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ttore 1 64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ttore 1 65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ttore 1 66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ttore 1 67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ttore 1 68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ttore 1 69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ttore 1 70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ttore 1 71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ttore 1 72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ttore 1 73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ttore 1 74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ttore 1 75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ttore 1 76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ttore 1 77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ttore 1 78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ttore 1 79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ttore 1 80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ttore 1 81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ttore 1 82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ttore 1 83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ttore 1 84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ttore 1 85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ttore 1 86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ttore 1 87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ttore 1 88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ttore 1 89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ttore 1 90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ttore 1 91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ttore 1 92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ttore 1 93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ttore 1 94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ttore 1 95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ttore 1 96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ttore 1 97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ttore 1 98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ttore 1 99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ttore 1 100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ttore 1 101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ttore 1 102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ttore 1 103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ttore 1 104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ttore 1 105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ttore 1 106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ttore 1 107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ttore 1 108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ttore 1 109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ttore 1 110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ttore 1 111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ttore 1 112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ttore 1 113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ttore 1 114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ttore 1 115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ttore 1 116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ttore 1 117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ttore 1 118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ttore 1 119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ttore 1 120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ttore 1 121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ttore 1 122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ttore 1 123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ttore 1 124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ttore 1 125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nettore 1 126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ttore 1 127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ttore 1 128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ttore 1 129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nettore 1 130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8282819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Immagine 1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4035552"/>
          </a:xfrm>
          <a:prstGeom prst="rect">
            <a:avLst/>
          </a:prstGeom>
        </p:spPr>
      </p:pic>
      <p:pic>
        <p:nvPicPr>
          <p:cNvPr id="3" name="Picture 4" descr="Y:\IMMAGINE _COORDINATA_2014\LOGO_UFFICIALE\01_Polimi_centrato\eps\01_Polimi_centrato_COL_negativ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6300" y="1996654"/>
            <a:ext cx="2844800" cy="1573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tangolo 3"/>
          <p:cNvSpPr/>
          <p:nvPr/>
        </p:nvSpPr>
        <p:spPr>
          <a:xfrm>
            <a:off x="0" y="3832224"/>
            <a:ext cx="12192000" cy="3025776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/>
          </a:p>
        </p:txBody>
      </p:sp>
      <p:grpSp>
        <p:nvGrpSpPr>
          <p:cNvPr id="5" name="Gruppo 4"/>
          <p:cNvGrpSpPr/>
          <p:nvPr/>
        </p:nvGrpSpPr>
        <p:grpSpPr>
          <a:xfrm>
            <a:off x="64010" y="3842173"/>
            <a:ext cx="12048863" cy="180000"/>
            <a:chOff x="1218340" y="275867"/>
            <a:chExt cx="17715122" cy="567843"/>
          </a:xfrm>
        </p:grpSpPr>
        <p:cxnSp>
          <p:nvCxnSpPr>
            <p:cNvPr id="6" name="Connettore 1 11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ttore 1 12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ttore 1 13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ttore 1 14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ttore 1 15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ttore 1 16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ttore 1 17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ttore 1 18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ttore 1 19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ttore 1 20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ttore 1 21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ttore 1 22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1 23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1 24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ttore 1 25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ttore 1 26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ttore 1 27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ttore 1 28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ttore 1 29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ttore 1 30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ttore 1 31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ttore 1 32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ttore 1 33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ttore 1 34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ttore 1 35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ttore 1 36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ttore 1 37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ttore 1 38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ttore 1 39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ttore 1 40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ttore 1 41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ttore 1 42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ttore 1 43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ttore 1 44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ttore 1 45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ttore 1 46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ttore 1 47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ttore 1 48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ttore 1 49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ttore 1 50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ttore 1 51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ttore 1 52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ttore 1 53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ttore 1 54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ttore 1 55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ttore 1 56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ttore 1 57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ttore 1 58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ttore 1 59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ttore 1 60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ttore 1 61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ttore 1 62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ttore 1 63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ttore 1 64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ttore 1 65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ttore 1 66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ttore 1 67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ttore 1 68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ttore 1 69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ttore 1 70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ttore 1 71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ttore 1 72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ttore 1 73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ttore 1 74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ttore 1 75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ttore 1 76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ttore 1 77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ttore 1 78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ttore 1 79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ttore 1 80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ttore 1 81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ttore 1 82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ttore 1 83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ttore 1 84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ttore 1 85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ttore 1 86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ttore 1 87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ttore 1 88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ttore 1 89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ttore 1 90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ttore 1 91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ttore 1 92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ttore 1 93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ttore 1 94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ttore 1 95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ttore 1 96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ttore 1 97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ttore 1 98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ttore 1 99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ttore 1 100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ttore 1 101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ttore 1 102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ttore 1 103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ttore 1 104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ttore 1 105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ttore 1 106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ttore 1 107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ttore 1 108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ttore 1 109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ttore 1 110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ttore 1 111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ttore 1 112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ttore 1 113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ttore 1 114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ttore 1 115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ttore 1 116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ttore 1 117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ttore 1 118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ttore 1 119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ttore 1 120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ttore 1 121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ttore 1 122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ttore 1 123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ttore 1 124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ttore 1 125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nettore 1 126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ttore 1 127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ttore 1 128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ttore 1 129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nettore 1 130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50500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09600" y="1600205"/>
            <a:ext cx="5384800" cy="4525963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97600" y="1600205"/>
            <a:ext cx="5384800" cy="4525963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19/04/24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50555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93370" y="1535113"/>
            <a:ext cx="5389033" cy="63976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19/04/24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51572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Rettangolo 252"/>
          <p:cNvSpPr/>
          <p:nvPr/>
        </p:nvSpPr>
        <p:spPr>
          <a:xfrm>
            <a:off x="0" y="1"/>
            <a:ext cx="12192000" cy="1269904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09600" y="1600203"/>
            <a:ext cx="11098301" cy="4525963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129" name="Rettangolo 128"/>
          <p:cNvSpPr/>
          <p:nvPr/>
        </p:nvSpPr>
        <p:spPr>
          <a:xfrm>
            <a:off x="0" y="6126165"/>
            <a:ext cx="12192000" cy="731837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  <p:sp>
        <p:nvSpPr>
          <p:cNvPr id="130" name="CasellaDiTesto 129"/>
          <p:cNvSpPr txBox="1"/>
          <p:nvPr/>
        </p:nvSpPr>
        <p:spPr>
          <a:xfrm>
            <a:off x="210373" y="6363506"/>
            <a:ext cx="16786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900" b="1">
                <a:solidFill>
                  <a:srgbClr val="FFFFFF"/>
                </a:solidFill>
                <a:latin typeface="Arial"/>
                <a:cs typeface="Arial"/>
              </a:rPr>
              <a:t>Software </a:t>
            </a:r>
            <a:r>
              <a:rPr lang="it-IT" sz="900" b="1" err="1">
                <a:solidFill>
                  <a:srgbClr val="FFFFFF"/>
                </a:solidFill>
                <a:latin typeface="Arial"/>
                <a:cs typeface="Arial"/>
              </a:rPr>
              <a:t>Defined</a:t>
            </a:r>
            <a:r>
              <a:rPr lang="it-IT" sz="900" b="1">
                <a:solidFill>
                  <a:srgbClr val="FFFFFF"/>
                </a:solidFill>
                <a:latin typeface="Arial"/>
                <a:cs typeface="Arial"/>
              </a:rPr>
              <a:t> Networks</a:t>
            </a:r>
          </a:p>
        </p:txBody>
      </p:sp>
      <p:grpSp>
        <p:nvGrpSpPr>
          <p:cNvPr id="132" name="Gruppo 131"/>
          <p:cNvGrpSpPr/>
          <p:nvPr/>
        </p:nvGrpSpPr>
        <p:grpSpPr>
          <a:xfrm>
            <a:off x="64011" y="1089904"/>
            <a:ext cx="12048863" cy="180000"/>
            <a:chOff x="1218340" y="275867"/>
            <a:chExt cx="17715122" cy="567843"/>
          </a:xfrm>
        </p:grpSpPr>
        <p:cxnSp>
          <p:nvCxnSpPr>
            <p:cNvPr id="133" name="Connettore 1 132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nettore 1 133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nettore 1 134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nettore 1 135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nettore 1 136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nettore 1 137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nettore 1 138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nettore 1 139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Connettore 1 140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onnettore 1 141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Connettore 1 142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nettore 1 143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nettore 1 144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Connettore 1 145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nettore 1 146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nettore 1 147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nettore 1 148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nettore 1 149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nettore 1 150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Connettore 1 151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Connettore 1 152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nettore 1 153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nettore 1 154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Connettore 1 155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nettore 1 156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Connettore 1 157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Connettore 1 158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Connettore 1 159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nettore 1 160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Connettore 1 161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nettore 1 162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Connettore 1 163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nettore 1 164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nettore 1 165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nettore 1 166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nettore 1 167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nettore 1 168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ttore 1 169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ttore 1 170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ttore 1 171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ttore 1 172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ttore 1 173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1 174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ttore 1 175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ttore 1 176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ttore 1 177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ttore 1 178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ttore 1 179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ttore 1 180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ttore 1 181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ttore 1 182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ttore 1 183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ttore 1 184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ttore 1 185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nettore 1 186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ttore 1 187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ttore 1 188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ttore 1 189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ttore 1 190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ttore 1 191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ttore 1 192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ttore 1 193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ttore 1 194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ttore 1 195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ttore 1 196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ttore 1 197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ttore 1 198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ttore 1 199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ttore 1 200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ttore 1 201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ttore 1 202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ttore 1 203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nettore 1 204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ttore 1 205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ttore 1 206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ttore 1 207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ttore 1 208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ttore 1 209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ttore 1 210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ttore 1 211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ttore 1 212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nettore 1 213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nettore 1 214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ttore 1 215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nettore 1 216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ttore 1 217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ttore 1 218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ttore 1 219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ttore 1 220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ttore 1 221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nettore 1 222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nettore 1 223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nettore 1 224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ttore 1 225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ttore 1 226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ttore 1 227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nettore 1 228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ttore 1 229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ttore 1 230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ttore 1 231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nettore 1 232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ttore 1 233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nettore 1 234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ttore 1 235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ttore 1 236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ttore 1 237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nettore 1 238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nettore 1 239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nettore 1 240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nettore 1 241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nettore 1 242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nettore 1 243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nettore 1 244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nettore 1 245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nettore 1 246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ttore 1 247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ttore 1 248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nettore 1 249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nettore 1 250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nettore 1 251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54" name="Picture 2" descr="Y:\IMMAGINE _COORDINATA_2014\PPT\modello1\loghi_PNG\03_Polimi_logotipo_bandiera-1rig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6531" y="6346381"/>
            <a:ext cx="3706832" cy="289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3961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8FBF6681-BE30-4319-AA5D-CB8D9B13BDAC}"/>
              </a:ext>
            </a:extLst>
          </p:cNvPr>
          <p:cNvSpPr/>
          <p:nvPr userDrawn="1"/>
        </p:nvSpPr>
        <p:spPr>
          <a:xfrm>
            <a:off x="0" y="3832227"/>
            <a:ext cx="12192000" cy="3025775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  <p:grpSp>
        <p:nvGrpSpPr>
          <p:cNvPr id="8" name="Gruppo 7">
            <a:extLst>
              <a:ext uri="{FF2B5EF4-FFF2-40B4-BE49-F238E27FC236}">
                <a16:creationId xmlns:a16="http://schemas.microsoft.com/office/drawing/2014/main" id="{B08C25DF-D97B-4A78-9B2F-9348D3E54085}"/>
              </a:ext>
            </a:extLst>
          </p:cNvPr>
          <p:cNvGrpSpPr/>
          <p:nvPr userDrawn="1"/>
        </p:nvGrpSpPr>
        <p:grpSpPr>
          <a:xfrm>
            <a:off x="64011" y="3832827"/>
            <a:ext cx="12048863" cy="180000"/>
            <a:chOff x="1218340" y="275867"/>
            <a:chExt cx="17715122" cy="567843"/>
          </a:xfrm>
        </p:grpSpPr>
        <p:cxnSp>
          <p:nvCxnSpPr>
            <p:cNvPr id="9" name="Connettore 1 169">
              <a:extLst>
                <a:ext uri="{FF2B5EF4-FFF2-40B4-BE49-F238E27FC236}">
                  <a16:creationId xmlns:a16="http://schemas.microsoft.com/office/drawing/2014/main" id="{81B70752-B288-4ED2-A73C-76B708EB9A53}"/>
                </a:ext>
              </a:extLst>
            </p:cNvPr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ttore 1 170">
              <a:extLst>
                <a:ext uri="{FF2B5EF4-FFF2-40B4-BE49-F238E27FC236}">
                  <a16:creationId xmlns:a16="http://schemas.microsoft.com/office/drawing/2014/main" id="{3182FE65-A6E0-47F1-AA3C-8A16363C2443}"/>
                </a:ext>
              </a:extLst>
            </p:cNvPr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ttore 1 171">
              <a:extLst>
                <a:ext uri="{FF2B5EF4-FFF2-40B4-BE49-F238E27FC236}">
                  <a16:creationId xmlns:a16="http://schemas.microsoft.com/office/drawing/2014/main" id="{A145B227-638A-44FD-903A-B9F5D5C61FB1}"/>
                </a:ext>
              </a:extLst>
            </p:cNvPr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ttore 1 172">
              <a:extLst>
                <a:ext uri="{FF2B5EF4-FFF2-40B4-BE49-F238E27FC236}">
                  <a16:creationId xmlns:a16="http://schemas.microsoft.com/office/drawing/2014/main" id="{EB7F5B48-6E37-4C96-87F2-5C42EA10A592}"/>
                </a:ext>
              </a:extLst>
            </p:cNvPr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ttore 1 173">
              <a:extLst>
                <a:ext uri="{FF2B5EF4-FFF2-40B4-BE49-F238E27FC236}">
                  <a16:creationId xmlns:a16="http://schemas.microsoft.com/office/drawing/2014/main" id="{EF39C1EA-730C-4338-B243-FAB9EE135152}"/>
                </a:ext>
              </a:extLst>
            </p:cNvPr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ttore 1 174">
              <a:extLst>
                <a:ext uri="{FF2B5EF4-FFF2-40B4-BE49-F238E27FC236}">
                  <a16:creationId xmlns:a16="http://schemas.microsoft.com/office/drawing/2014/main" id="{DC3DC10D-FEA3-4B41-A120-F398E2AD975F}"/>
                </a:ext>
              </a:extLst>
            </p:cNvPr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ttore 1 175">
              <a:extLst>
                <a:ext uri="{FF2B5EF4-FFF2-40B4-BE49-F238E27FC236}">
                  <a16:creationId xmlns:a16="http://schemas.microsoft.com/office/drawing/2014/main" id="{C3685F88-0995-4322-9C44-7DD48B40289B}"/>
                </a:ext>
              </a:extLst>
            </p:cNvPr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ttore 1 176">
              <a:extLst>
                <a:ext uri="{FF2B5EF4-FFF2-40B4-BE49-F238E27FC236}">
                  <a16:creationId xmlns:a16="http://schemas.microsoft.com/office/drawing/2014/main" id="{CD795C2F-B371-4DA2-8174-42AA2BCC18C2}"/>
                </a:ext>
              </a:extLst>
            </p:cNvPr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ttore 1 177">
              <a:extLst>
                <a:ext uri="{FF2B5EF4-FFF2-40B4-BE49-F238E27FC236}">
                  <a16:creationId xmlns:a16="http://schemas.microsoft.com/office/drawing/2014/main" id="{1E4F98BF-D87C-4EB8-8970-FC4D62CCE66F}"/>
                </a:ext>
              </a:extLst>
            </p:cNvPr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1 178">
              <a:extLst>
                <a:ext uri="{FF2B5EF4-FFF2-40B4-BE49-F238E27FC236}">
                  <a16:creationId xmlns:a16="http://schemas.microsoft.com/office/drawing/2014/main" id="{6BF60584-57D1-4CEA-89A8-C0FD7D9494BB}"/>
                </a:ext>
              </a:extLst>
            </p:cNvPr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1 179">
              <a:extLst>
                <a:ext uri="{FF2B5EF4-FFF2-40B4-BE49-F238E27FC236}">
                  <a16:creationId xmlns:a16="http://schemas.microsoft.com/office/drawing/2014/main" id="{C7B1BB0D-5A51-4444-9313-EF4C4B9D0599}"/>
                </a:ext>
              </a:extLst>
            </p:cNvPr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ttore 1 180">
              <a:extLst>
                <a:ext uri="{FF2B5EF4-FFF2-40B4-BE49-F238E27FC236}">
                  <a16:creationId xmlns:a16="http://schemas.microsoft.com/office/drawing/2014/main" id="{9C57C673-A610-4E13-BADB-860602CF130B}"/>
                </a:ext>
              </a:extLst>
            </p:cNvPr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ttore 1 181">
              <a:extLst>
                <a:ext uri="{FF2B5EF4-FFF2-40B4-BE49-F238E27FC236}">
                  <a16:creationId xmlns:a16="http://schemas.microsoft.com/office/drawing/2014/main" id="{9ACD3DF1-EBFF-4452-A601-553AED4DD362}"/>
                </a:ext>
              </a:extLst>
            </p:cNvPr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ttore 1 182">
              <a:extLst>
                <a:ext uri="{FF2B5EF4-FFF2-40B4-BE49-F238E27FC236}">
                  <a16:creationId xmlns:a16="http://schemas.microsoft.com/office/drawing/2014/main" id="{E40854CE-EE71-460F-BCFB-5700E331A188}"/>
                </a:ext>
              </a:extLst>
            </p:cNvPr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ttore 1 183">
              <a:extLst>
                <a:ext uri="{FF2B5EF4-FFF2-40B4-BE49-F238E27FC236}">
                  <a16:creationId xmlns:a16="http://schemas.microsoft.com/office/drawing/2014/main" id="{52C269D8-4F87-4E19-8FBF-60CC38547697}"/>
                </a:ext>
              </a:extLst>
            </p:cNvPr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ttore 1 184">
              <a:extLst>
                <a:ext uri="{FF2B5EF4-FFF2-40B4-BE49-F238E27FC236}">
                  <a16:creationId xmlns:a16="http://schemas.microsoft.com/office/drawing/2014/main" id="{50AD423B-0F62-43F2-A9C5-9884AE17C38F}"/>
                </a:ext>
              </a:extLst>
            </p:cNvPr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ttore 1 185">
              <a:extLst>
                <a:ext uri="{FF2B5EF4-FFF2-40B4-BE49-F238E27FC236}">
                  <a16:creationId xmlns:a16="http://schemas.microsoft.com/office/drawing/2014/main" id="{5065B34E-2F39-4FDA-ADAC-39613FFE6ED3}"/>
                </a:ext>
              </a:extLst>
            </p:cNvPr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ttore 1 186">
              <a:extLst>
                <a:ext uri="{FF2B5EF4-FFF2-40B4-BE49-F238E27FC236}">
                  <a16:creationId xmlns:a16="http://schemas.microsoft.com/office/drawing/2014/main" id="{D00701DF-C703-49DE-A714-85A27031D8C0}"/>
                </a:ext>
              </a:extLst>
            </p:cNvPr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ttore 1 187">
              <a:extLst>
                <a:ext uri="{FF2B5EF4-FFF2-40B4-BE49-F238E27FC236}">
                  <a16:creationId xmlns:a16="http://schemas.microsoft.com/office/drawing/2014/main" id="{9C63795D-9969-41AA-A549-8162A3533675}"/>
                </a:ext>
              </a:extLst>
            </p:cNvPr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ttore 1 188">
              <a:extLst>
                <a:ext uri="{FF2B5EF4-FFF2-40B4-BE49-F238E27FC236}">
                  <a16:creationId xmlns:a16="http://schemas.microsoft.com/office/drawing/2014/main" id="{B8775869-F0CE-4A10-82A0-352ED32A989C}"/>
                </a:ext>
              </a:extLst>
            </p:cNvPr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ttore 1 189">
              <a:extLst>
                <a:ext uri="{FF2B5EF4-FFF2-40B4-BE49-F238E27FC236}">
                  <a16:creationId xmlns:a16="http://schemas.microsoft.com/office/drawing/2014/main" id="{BEA55172-9ECE-48C2-9F3B-BA2E0B98BCBE}"/>
                </a:ext>
              </a:extLst>
            </p:cNvPr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ttore 1 190">
              <a:extLst>
                <a:ext uri="{FF2B5EF4-FFF2-40B4-BE49-F238E27FC236}">
                  <a16:creationId xmlns:a16="http://schemas.microsoft.com/office/drawing/2014/main" id="{60316D32-01C2-4E93-AFDC-F33067914A23}"/>
                </a:ext>
              </a:extLst>
            </p:cNvPr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ttore 1 191">
              <a:extLst>
                <a:ext uri="{FF2B5EF4-FFF2-40B4-BE49-F238E27FC236}">
                  <a16:creationId xmlns:a16="http://schemas.microsoft.com/office/drawing/2014/main" id="{B98DF999-EF08-4EA2-A2B6-759313C37AC4}"/>
                </a:ext>
              </a:extLst>
            </p:cNvPr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ttore 1 192">
              <a:extLst>
                <a:ext uri="{FF2B5EF4-FFF2-40B4-BE49-F238E27FC236}">
                  <a16:creationId xmlns:a16="http://schemas.microsoft.com/office/drawing/2014/main" id="{5169B6C9-09B7-4FF3-ACAF-E31C9D2D40E2}"/>
                </a:ext>
              </a:extLst>
            </p:cNvPr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ttore 1 193">
              <a:extLst>
                <a:ext uri="{FF2B5EF4-FFF2-40B4-BE49-F238E27FC236}">
                  <a16:creationId xmlns:a16="http://schemas.microsoft.com/office/drawing/2014/main" id="{66644A69-DEE1-4C05-A590-C28734095E85}"/>
                </a:ext>
              </a:extLst>
            </p:cNvPr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ttore 1 194">
              <a:extLst>
                <a:ext uri="{FF2B5EF4-FFF2-40B4-BE49-F238E27FC236}">
                  <a16:creationId xmlns:a16="http://schemas.microsoft.com/office/drawing/2014/main" id="{F6E3443E-EC26-4827-B83A-A78A61933FD5}"/>
                </a:ext>
              </a:extLst>
            </p:cNvPr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ttore 1 195">
              <a:extLst>
                <a:ext uri="{FF2B5EF4-FFF2-40B4-BE49-F238E27FC236}">
                  <a16:creationId xmlns:a16="http://schemas.microsoft.com/office/drawing/2014/main" id="{7C84E1B7-7FFB-4890-872A-C556B528D52C}"/>
                </a:ext>
              </a:extLst>
            </p:cNvPr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ttore 1 196">
              <a:extLst>
                <a:ext uri="{FF2B5EF4-FFF2-40B4-BE49-F238E27FC236}">
                  <a16:creationId xmlns:a16="http://schemas.microsoft.com/office/drawing/2014/main" id="{E2665600-8C28-4725-8DD8-526415F33199}"/>
                </a:ext>
              </a:extLst>
            </p:cNvPr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ttore 1 197">
              <a:extLst>
                <a:ext uri="{FF2B5EF4-FFF2-40B4-BE49-F238E27FC236}">
                  <a16:creationId xmlns:a16="http://schemas.microsoft.com/office/drawing/2014/main" id="{6AC0FC0D-FEE1-40B8-B00D-5E2C835AEDBE}"/>
                </a:ext>
              </a:extLst>
            </p:cNvPr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ttore 1 198">
              <a:extLst>
                <a:ext uri="{FF2B5EF4-FFF2-40B4-BE49-F238E27FC236}">
                  <a16:creationId xmlns:a16="http://schemas.microsoft.com/office/drawing/2014/main" id="{88CE0EFC-B75B-4000-9CDD-EF6B0E00A7B7}"/>
                </a:ext>
              </a:extLst>
            </p:cNvPr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ttore 1 199">
              <a:extLst>
                <a:ext uri="{FF2B5EF4-FFF2-40B4-BE49-F238E27FC236}">
                  <a16:creationId xmlns:a16="http://schemas.microsoft.com/office/drawing/2014/main" id="{2689F98F-D56C-4981-8E5F-8DCB3A5EBE66}"/>
                </a:ext>
              </a:extLst>
            </p:cNvPr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ttore 1 200">
              <a:extLst>
                <a:ext uri="{FF2B5EF4-FFF2-40B4-BE49-F238E27FC236}">
                  <a16:creationId xmlns:a16="http://schemas.microsoft.com/office/drawing/2014/main" id="{D9F71821-D1BE-45E0-88B9-8120B1D939FD}"/>
                </a:ext>
              </a:extLst>
            </p:cNvPr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ttore 1 201">
              <a:extLst>
                <a:ext uri="{FF2B5EF4-FFF2-40B4-BE49-F238E27FC236}">
                  <a16:creationId xmlns:a16="http://schemas.microsoft.com/office/drawing/2014/main" id="{1B2A7268-B657-413D-83A1-31BB1900B200}"/>
                </a:ext>
              </a:extLst>
            </p:cNvPr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ttore 1 202">
              <a:extLst>
                <a:ext uri="{FF2B5EF4-FFF2-40B4-BE49-F238E27FC236}">
                  <a16:creationId xmlns:a16="http://schemas.microsoft.com/office/drawing/2014/main" id="{7ACC23B8-C6AD-409A-9C97-EE20CDB4A50B}"/>
                </a:ext>
              </a:extLst>
            </p:cNvPr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ttore 1 203">
              <a:extLst>
                <a:ext uri="{FF2B5EF4-FFF2-40B4-BE49-F238E27FC236}">
                  <a16:creationId xmlns:a16="http://schemas.microsoft.com/office/drawing/2014/main" id="{2EE71382-34C5-42F6-8A8B-04B1F0F15782}"/>
                </a:ext>
              </a:extLst>
            </p:cNvPr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ttore 1 204">
              <a:extLst>
                <a:ext uri="{FF2B5EF4-FFF2-40B4-BE49-F238E27FC236}">
                  <a16:creationId xmlns:a16="http://schemas.microsoft.com/office/drawing/2014/main" id="{26B9DC71-E3F5-45CB-8C18-6E9546306C8D}"/>
                </a:ext>
              </a:extLst>
            </p:cNvPr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ttore 1 205">
              <a:extLst>
                <a:ext uri="{FF2B5EF4-FFF2-40B4-BE49-F238E27FC236}">
                  <a16:creationId xmlns:a16="http://schemas.microsoft.com/office/drawing/2014/main" id="{44192C95-1164-41D2-862D-712B7C3A01D8}"/>
                </a:ext>
              </a:extLst>
            </p:cNvPr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ttore 1 206">
              <a:extLst>
                <a:ext uri="{FF2B5EF4-FFF2-40B4-BE49-F238E27FC236}">
                  <a16:creationId xmlns:a16="http://schemas.microsoft.com/office/drawing/2014/main" id="{13826C61-C13E-4DA7-9357-BAFD7DB66323}"/>
                </a:ext>
              </a:extLst>
            </p:cNvPr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ttore 1 207">
              <a:extLst>
                <a:ext uri="{FF2B5EF4-FFF2-40B4-BE49-F238E27FC236}">
                  <a16:creationId xmlns:a16="http://schemas.microsoft.com/office/drawing/2014/main" id="{F6406971-3C00-4909-954C-8B3617F3EA88}"/>
                </a:ext>
              </a:extLst>
            </p:cNvPr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ttore 1 208">
              <a:extLst>
                <a:ext uri="{FF2B5EF4-FFF2-40B4-BE49-F238E27FC236}">
                  <a16:creationId xmlns:a16="http://schemas.microsoft.com/office/drawing/2014/main" id="{ECC86B51-D0AF-4A9F-83EC-EAE2135E485E}"/>
                </a:ext>
              </a:extLst>
            </p:cNvPr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ttore 1 209">
              <a:extLst>
                <a:ext uri="{FF2B5EF4-FFF2-40B4-BE49-F238E27FC236}">
                  <a16:creationId xmlns:a16="http://schemas.microsoft.com/office/drawing/2014/main" id="{14646F6F-28A2-4126-A037-4C5E85869AC8}"/>
                </a:ext>
              </a:extLst>
            </p:cNvPr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ttore 1 210">
              <a:extLst>
                <a:ext uri="{FF2B5EF4-FFF2-40B4-BE49-F238E27FC236}">
                  <a16:creationId xmlns:a16="http://schemas.microsoft.com/office/drawing/2014/main" id="{23D79C7F-763F-433C-B914-6E4810168B87}"/>
                </a:ext>
              </a:extLst>
            </p:cNvPr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ttore 1 211">
              <a:extLst>
                <a:ext uri="{FF2B5EF4-FFF2-40B4-BE49-F238E27FC236}">
                  <a16:creationId xmlns:a16="http://schemas.microsoft.com/office/drawing/2014/main" id="{112331F7-BE71-4232-A6FE-93248B279842}"/>
                </a:ext>
              </a:extLst>
            </p:cNvPr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ttore 1 212">
              <a:extLst>
                <a:ext uri="{FF2B5EF4-FFF2-40B4-BE49-F238E27FC236}">
                  <a16:creationId xmlns:a16="http://schemas.microsoft.com/office/drawing/2014/main" id="{C37B5CFB-9EED-4A7F-99C7-B199E2FACB05}"/>
                </a:ext>
              </a:extLst>
            </p:cNvPr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ttore 1 213">
              <a:extLst>
                <a:ext uri="{FF2B5EF4-FFF2-40B4-BE49-F238E27FC236}">
                  <a16:creationId xmlns:a16="http://schemas.microsoft.com/office/drawing/2014/main" id="{EAE36FA9-6400-4F8D-8C78-E7088BE6C7CC}"/>
                </a:ext>
              </a:extLst>
            </p:cNvPr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ttore 1 214">
              <a:extLst>
                <a:ext uri="{FF2B5EF4-FFF2-40B4-BE49-F238E27FC236}">
                  <a16:creationId xmlns:a16="http://schemas.microsoft.com/office/drawing/2014/main" id="{BA26E95D-8F6C-4AE4-9227-A597C3C4C5F4}"/>
                </a:ext>
              </a:extLst>
            </p:cNvPr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ttore 1 215">
              <a:extLst>
                <a:ext uri="{FF2B5EF4-FFF2-40B4-BE49-F238E27FC236}">
                  <a16:creationId xmlns:a16="http://schemas.microsoft.com/office/drawing/2014/main" id="{FBFB50B8-9B00-45AA-9491-E8B836DFFDFA}"/>
                </a:ext>
              </a:extLst>
            </p:cNvPr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ttore 1 216">
              <a:extLst>
                <a:ext uri="{FF2B5EF4-FFF2-40B4-BE49-F238E27FC236}">
                  <a16:creationId xmlns:a16="http://schemas.microsoft.com/office/drawing/2014/main" id="{07676C75-94AF-4ECD-8E55-6033B7D2D03F}"/>
                </a:ext>
              </a:extLst>
            </p:cNvPr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ttore 1 217">
              <a:extLst>
                <a:ext uri="{FF2B5EF4-FFF2-40B4-BE49-F238E27FC236}">
                  <a16:creationId xmlns:a16="http://schemas.microsoft.com/office/drawing/2014/main" id="{FC2FEEEC-DDE1-45ED-A940-E6B007571B03}"/>
                </a:ext>
              </a:extLst>
            </p:cNvPr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ttore 1 218">
              <a:extLst>
                <a:ext uri="{FF2B5EF4-FFF2-40B4-BE49-F238E27FC236}">
                  <a16:creationId xmlns:a16="http://schemas.microsoft.com/office/drawing/2014/main" id="{8045CDBA-94AF-459F-8E9B-3472E2B2C417}"/>
                </a:ext>
              </a:extLst>
            </p:cNvPr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ttore 1 219">
              <a:extLst>
                <a:ext uri="{FF2B5EF4-FFF2-40B4-BE49-F238E27FC236}">
                  <a16:creationId xmlns:a16="http://schemas.microsoft.com/office/drawing/2014/main" id="{DD7BCD5C-06F1-4940-8B27-1E8547D32A2E}"/>
                </a:ext>
              </a:extLst>
            </p:cNvPr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ttore 1 220">
              <a:extLst>
                <a:ext uri="{FF2B5EF4-FFF2-40B4-BE49-F238E27FC236}">
                  <a16:creationId xmlns:a16="http://schemas.microsoft.com/office/drawing/2014/main" id="{C1AFB6B2-0FFD-4E7D-8AC3-1004C010CCC7}"/>
                </a:ext>
              </a:extLst>
            </p:cNvPr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ttore 1 221">
              <a:extLst>
                <a:ext uri="{FF2B5EF4-FFF2-40B4-BE49-F238E27FC236}">
                  <a16:creationId xmlns:a16="http://schemas.microsoft.com/office/drawing/2014/main" id="{748B83E5-63C7-44AE-AC62-C954C332235A}"/>
                </a:ext>
              </a:extLst>
            </p:cNvPr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ttore 1 222">
              <a:extLst>
                <a:ext uri="{FF2B5EF4-FFF2-40B4-BE49-F238E27FC236}">
                  <a16:creationId xmlns:a16="http://schemas.microsoft.com/office/drawing/2014/main" id="{58FCF249-25CF-45E4-BC71-45B5967A1990}"/>
                </a:ext>
              </a:extLst>
            </p:cNvPr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ttore 1 223">
              <a:extLst>
                <a:ext uri="{FF2B5EF4-FFF2-40B4-BE49-F238E27FC236}">
                  <a16:creationId xmlns:a16="http://schemas.microsoft.com/office/drawing/2014/main" id="{66C7F66F-99C7-4511-B486-E2A16834897D}"/>
                </a:ext>
              </a:extLst>
            </p:cNvPr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ttore 1 224">
              <a:extLst>
                <a:ext uri="{FF2B5EF4-FFF2-40B4-BE49-F238E27FC236}">
                  <a16:creationId xmlns:a16="http://schemas.microsoft.com/office/drawing/2014/main" id="{0250DA25-1755-476B-94F9-7454714C4693}"/>
                </a:ext>
              </a:extLst>
            </p:cNvPr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ttore 1 225">
              <a:extLst>
                <a:ext uri="{FF2B5EF4-FFF2-40B4-BE49-F238E27FC236}">
                  <a16:creationId xmlns:a16="http://schemas.microsoft.com/office/drawing/2014/main" id="{DFBD2106-D877-427C-B359-5544958148D7}"/>
                </a:ext>
              </a:extLst>
            </p:cNvPr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ttore 1 226">
              <a:extLst>
                <a:ext uri="{FF2B5EF4-FFF2-40B4-BE49-F238E27FC236}">
                  <a16:creationId xmlns:a16="http://schemas.microsoft.com/office/drawing/2014/main" id="{51F0C0B9-66AC-42DC-B58F-E45993AF863C}"/>
                </a:ext>
              </a:extLst>
            </p:cNvPr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ttore 1 227">
              <a:extLst>
                <a:ext uri="{FF2B5EF4-FFF2-40B4-BE49-F238E27FC236}">
                  <a16:creationId xmlns:a16="http://schemas.microsoft.com/office/drawing/2014/main" id="{6A70B620-6E41-4611-8C3A-A07E4711CFF1}"/>
                </a:ext>
              </a:extLst>
            </p:cNvPr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ttore 1 228">
              <a:extLst>
                <a:ext uri="{FF2B5EF4-FFF2-40B4-BE49-F238E27FC236}">
                  <a16:creationId xmlns:a16="http://schemas.microsoft.com/office/drawing/2014/main" id="{C59A8F34-DB2C-4E1B-9A3D-34A5C18C3E3B}"/>
                </a:ext>
              </a:extLst>
            </p:cNvPr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ttore 1 229">
              <a:extLst>
                <a:ext uri="{FF2B5EF4-FFF2-40B4-BE49-F238E27FC236}">
                  <a16:creationId xmlns:a16="http://schemas.microsoft.com/office/drawing/2014/main" id="{E15FF6F3-0173-401D-B2D0-7CB3AE66C82B}"/>
                </a:ext>
              </a:extLst>
            </p:cNvPr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ttore 1 230">
              <a:extLst>
                <a:ext uri="{FF2B5EF4-FFF2-40B4-BE49-F238E27FC236}">
                  <a16:creationId xmlns:a16="http://schemas.microsoft.com/office/drawing/2014/main" id="{41E1ED27-76B7-4D35-8A41-025DFD7BCD4D}"/>
                </a:ext>
              </a:extLst>
            </p:cNvPr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ttore 1 231">
              <a:extLst>
                <a:ext uri="{FF2B5EF4-FFF2-40B4-BE49-F238E27FC236}">
                  <a16:creationId xmlns:a16="http://schemas.microsoft.com/office/drawing/2014/main" id="{A1B281B3-F061-42B5-9378-83782E2363CA}"/>
                </a:ext>
              </a:extLst>
            </p:cNvPr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ttore 1 232">
              <a:extLst>
                <a:ext uri="{FF2B5EF4-FFF2-40B4-BE49-F238E27FC236}">
                  <a16:creationId xmlns:a16="http://schemas.microsoft.com/office/drawing/2014/main" id="{2015140E-4D97-417E-96E7-2C545EBFC6E7}"/>
                </a:ext>
              </a:extLst>
            </p:cNvPr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ttore 1 233">
              <a:extLst>
                <a:ext uri="{FF2B5EF4-FFF2-40B4-BE49-F238E27FC236}">
                  <a16:creationId xmlns:a16="http://schemas.microsoft.com/office/drawing/2014/main" id="{D5249A21-4D71-43DE-A039-64662FE0BA1B}"/>
                </a:ext>
              </a:extLst>
            </p:cNvPr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ttore 1 234">
              <a:extLst>
                <a:ext uri="{FF2B5EF4-FFF2-40B4-BE49-F238E27FC236}">
                  <a16:creationId xmlns:a16="http://schemas.microsoft.com/office/drawing/2014/main" id="{41B9D181-1BAF-46B8-987E-356C23056E1F}"/>
                </a:ext>
              </a:extLst>
            </p:cNvPr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ttore 1 235">
              <a:extLst>
                <a:ext uri="{FF2B5EF4-FFF2-40B4-BE49-F238E27FC236}">
                  <a16:creationId xmlns:a16="http://schemas.microsoft.com/office/drawing/2014/main" id="{1B04235C-52E7-406B-996F-338C119C65F5}"/>
                </a:ext>
              </a:extLst>
            </p:cNvPr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ttore 1 236">
              <a:extLst>
                <a:ext uri="{FF2B5EF4-FFF2-40B4-BE49-F238E27FC236}">
                  <a16:creationId xmlns:a16="http://schemas.microsoft.com/office/drawing/2014/main" id="{6251B2C7-C991-4CE9-99A4-DFC6EBF19D36}"/>
                </a:ext>
              </a:extLst>
            </p:cNvPr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ttore 1 237">
              <a:extLst>
                <a:ext uri="{FF2B5EF4-FFF2-40B4-BE49-F238E27FC236}">
                  <a16:creationId xmlns:a16="http://schemas.microsoft.com/office/drawing/2014/main" id="{E2559172-9136-4659-B94F-1EE40F7DBB3A}"/>
                </a:ext>
              </a:extLst>
            </p:cNvPr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ttore 1 238">
              <a:extLst>
                <a:ext uri="{FF2B5EF4-FFF2-40B4-BE49-F238E27FC236}">
                  <a16:creationId xmlns:a16="http://schemas.microsoft.com/office/drawing/2014/main" id="{B7A80382-0C6A-4AF2-8C5C-3411E05A79E4}"/>
                </a:ext>
              </a:extLst>
            </p:cNvPr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ttore 1 239">
              <a:extLst>
                <a:ext uri="{FF2B5EF4-FFF2-40B4-BE49-F238E27FC236}">
                  <a16:creationId xmlns:a16="http://schemas.microsoft.com/office/drawing/2014/main" id="{F1DD7610-CB5A-487F-A45E-2EBB12340BBB}"/>
                </a:ext>
              </a:extLst>
            </p:cNvPr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ttore 1 240">
              <a:extLst>
                <a:ext uri="{FF2B5EF4-FFF2-40B4-BE49-F238E27FC236}">
                  <a16:creationId xmlns:a16="http://schemas.microsoft.com/office/drawing/2014/main" id="{7264A15E-655D-4CBF-9885-9C1B91413093}"/>
                </a:ext>
              </a:extLst>
            </p:cNvPr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ttore 1 241">
              <a:extLst>
                <a:ext uri="{FF2B5EF4-FFF2-40B4-BE49-F238E27FC236}">
                  <a16:creationId xmlns:a16="http://schemas.microsoft.com/office/drawing/2014/main" id="{DD98FEA2-2DDC-4EAC-8A50-B42FA4D25E5E}"/>
                </a:ext>
              </a:extLst>
            </p:cNvPr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ttore 1 242">
              <a:extLst>
                <a:ext uri="{FF2B5EF4-FFF2-40B4-BE49-F238E27FC236}">
                  <a16:creationId xmlns:a16="http://schemas.microsoft.com/office/drawing/2014/main" id="{B8D96138-18C9-487F-9DEF-D93C462DF92C}"/>
                </a:ext>
              </a:extLst>
            </p:cNvPr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ttore 1 243">
              <a:extLst>
                <a:ext uri="{FF2B5EF4-FFF2-40B4-BE49-F238E27FC236}">
                  <a16:creationId xmlns:a16="http://schemas.microsoft.com/office/drawing/2014/main" id="{531599CE-0FAE-43D1-9981-92FA277C78FB}"/>
                </a:ext>
              </a:extLst>
            </p:cNvPr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ttore 1 244">
              <a:extLst>
                <a:ext uri="{FF2B5EF4-FFF2-40B4-BE49-F238E27FC236}">
                  <a16:creationId xmlns:a16="http://schemas.microsoft.com/office/drawing/2014/main" id="{BF66553F-5932-49FE-BF5B-8269B644E99D}"/>
                </a:ext>
              </a:extLst>
            </p:cNvPr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ttore 1 245">
              <a:extLst>
                <a:ext uri="{FF2B5EF4-FFF2-40B4-BE49-F238E27FC236}">
                  <a16:creationId xmlns:a16="http://schemas.microsoft.com/office/drawing/2014/main" id="{ABD85873-6FDD-4C09-B76E-A213D1486009}"/>
                </a:ext>
              </a:extLst>
            </p:cNvPr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ttore 1 246">
              <a:extLst>
                <a:ext uri="{FF2B5EF4-FFF2-40B4-BE49-F238E27FC236}">
                  <a16:creationId xmlns:a16="http://schemas.microsoft.com/office/drawing/2014/main" id="{5A9A845E-CFA8-4431-A822-158966F4C410}"/>
                </a:ext>
              </a:extLst>
            </p:cNvPr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ttore 1 247">
              <a:extLst>
                <a:ext uri="{FF2B5EF4-FFF2-40B4-BE49-F238E27FC236}">
                  <a16:creationId xmlns:a16="http://schemas.microsoft.com/office/drawing/2014/main" id="{E57019A6-856E-4A88-9C27-20793A4B2C7B}"/>
                </a:ext>
              </a:extLst>
            </p:cNvPr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ttore 1 248">
              <a:extLst>
                <a:ext uri="{FF2B5EF4-FFF2-40B4-BE49-F238E27FC236}">
                  <a16:creationId xmlns:a16="http://schemas.microsoft.com/office/drawing/2014/main" id="{EAA3B39A-BA61-4759-A191-A374468BD278}"/>
                </a:ext>
              </a:extLst>
            </p:cNvPr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ttore 1 249">
              <a:extLst>
                <a:ext uri="{FF2B5EF4-FFF2-40B4-BE49-F238E27FC236}">
                  <a16:creationId xmlns:a16="http://schemas.microsoft.com/office/drawing/2014/main" id="{8CDF36A5-5823-447B-8855-71149F234F5F}"/>
                </a:ext>
              </a:extLst>
            </p:cNvPr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ttore 1 250">
              <a:extLst>
                <a:ext uri="{FF2B5EF4-FFF2-40B4-BE49-F238E27FC236}">
                  <a16:creationId xmlns:a16="http://schemas.microsoft.com/office/drawing/2014/main" id="{7E029828-E5B5-4539-AF17-8AA83A7F5E6F}"/>
                </a:ext>
              </a:extLst>
            </p:cNvPr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ttore 1 251">
              <a:extLst>
                <a:ext uri="{FF2B5EF4-FFF2-40B4-BE49-F238E27FC236}">
                  <a16:creationId xmlns:a16="http://schemas.microsoft.com/office/drawing/2014/main" id="{7AF102ED-21A6-4735-B3A4-A3EFF044902A}"/>
                </a:ext>
              </a:extLst>
            </p:cNvPr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ttore 1 252">
              <a:extLst>
                <a:ext uri="{FF2B5EF4-FFF2-40B4-BE49-F238E27FC236}">
                  <a16:creationId xmlns:a16="http://schemas.microsoft.com/office/drawing/2014/main" id="{F11F3821-D5F8-45FB-8938-C0A01698E73C}"/>
                </a:ext>
              </a:extLst>
            </p:cNvPr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ttore 1 253">
              <a:extLst>
                <a:ext uri="{FF2B5EF4-FFF2-40B4-BE49-F238E27FC236}">
                  <a16:creationId xmlns:a16="http://schemas.microsoft.com/office/drawing/2014/main" id="{F7641C01-97D3-4E6D-A8D5-E00BEDC77B1D}"/>
                </a:ext>
              </a:extLst>
            </p:cNvPr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ttore 1 254">
              <a:extLst>
                <a:ext uri="{FF2B5EF4-FFF2-40B4-BE49-F238E27FC236}">
                  <a16:creationId xmlns:a16="http://schemas.microsoft.com/office/drawing/2014/main" id="{65320629-6AC1-4070-8233-0E1708121162}"/>
                </a:ext>
              </a:extLst>
            </p:cNvPr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ttore 1 255">
              <a:extLst>
                <a:ext uri="{FF2B5EF4-FFF2-40B4-BE49-F238E27FC236}">
                  <a16:creationId xmlns:a16="http://schemas.microsoft.com/office/drawing/2014/main" id="{312815D0-DB0D-4B2E-BF4C-CB2C890B4E99}"/>
                </a:ext>
              </a:extLst>
            </p:cNvPr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ttore 1 256">
              <a:extLst>
                <a:ext uri="{FF2B5EF4-FFF2-40B4-BE49-F238E27FC236}">
                  <a16:creationId xmlns:a16="http://schemas.microsoft.com/office/drawing/2014/main" id="{EA950DA5-2F2C-494E-86B2-82529C9F474E}"/>
                </a:ext>
              </a:extLst>
            </p:cNvPr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ttore 1 257">
              <a:extLst>
                <a:ext uri="{FF2B5EF4-FFF2-40B4-BE49-F238E27FC236}">
                  <a16:creationId xmlns:a16="http://schemas.microsoft.com/office/drawing/2014/main" id="{5C32C435-F427-4B26-87CE-E1D261D0F391}"/>
                </a:ext>
              </a:extLst>
            </p:cNvPr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ttore 1 258">
              <a:extLst>
                <a:ext uri="{FF2B5EF4-FFF2-40B4-BE49-F238E27FC236}">
                  <a16:creationId xmlns:a16="http://schemas.microsoft.com/office/drawing/2014/main" id="{59172C72-D27F-4B79-878F-DBA278696910}"/>
                </a:ext>
              </a:extLst>
            </p:cNvPr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ttore 1 259">
              <a:extLst>
                <a:ext uri="{FF2B5EF4-FFF2-40B4-BE49-F238E27FC236}">
                  <a16:creationId xmlns:a16="http://schemas.microsoft.com/office/drawing/2014/main" id="{0D382D31-97E0-485B-8709-32C0F76EBDE7}"/>
                </a:ext>
              </a:extLst>
            </p:cNvPr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ttore 1 260">
              <a:extLst>
                <a:ext uri="{FF2B5EF4-FFF2-40B4-BE49-F238E27FC236}">
                  <a16:creationId xmlns:a16="http://schemas.microsoft.com/office/drawing/2014/main" id="{8607A3BB-16B6-4BD7-A6A2-A8A747C59A77}"/>
                </a:ext>
              </a:extLst>
            </p:cNvPr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ttore 1 261">
              <a:extLst>
                <a:ext uri="{FF2B5EF4-FFF2-40B4-BE49-F238E27FC236}">
                  <a16:creationId xmlns:a16="http://schemas.microsoft.com/office/drawing/2014/main" id="{A8CCBFEE-8052-4AD5-94E0-4E882612A9B7}"/>
                </a:ext>
              </a:extLst>
            </p:cNvPr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ttore 1 262">
              <a:extLst>
                <a:ext uri="{FF2B5EF4-FFF2-40B4-BE49-F238E27FC236}">
                  <a16:creationId xmlns:a16="http://schemas.microsoft.com/office/drawing/2014/main" id="{DC38AB0E-F2B3-4425-BECA-875E941E6EF6}"/>
                </a:ext>
              </a:extLst>
            </p:cNvPr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ttore 1 263">
              <a:extLst>
                <a:ext uri="{FF2B5EF4-FFF2-40B4-BE49-F238E27FC236}">
                  <a16:creationId xmlns:a16="http://schemas.microsoft.com/office/drawing/2014/main" id="{F78BFB2A-8505-485B-A041-AFC25A606CE3}"/>
                </a:ext>
              </a:extLst>
            </p:cNvPr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ttore 1 264">
              <a:extLst>
                <a:ext uri="{FF2B5EF4-FFF2-40B4-BE49-F238E27FC236}">
                  <a16:creationId xmlns:a16="http://schemas.microsoft.com/office/drawing/2014/main" id="{D24CFD13-73C8-49C9-BE9E-7F9241851427}"/>
                </a:ext>
              </a:extLst>
            </p:cNvPr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ttore 1 265">
              <a:extLst>
                <a:ext uri="{FF2B5EF4-FFF2-40B4-BE49-F238E27FC236}">
                  <a16:creationId xmlns:a16="http://schemas.microsoft.com/office/drawing/2014/main" id="{B4C3D346-D574-47E1-BC34-0A1D378A4775}"/>
                </a:ext>
              </a:extLst>
            </p:cNvPr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ttore 1 266">
              <a:extLst>
                <a:ext uri="{FF2B5EF4-FFF2-40B4-BE49-F238E27FC236}">
                  <a16:creationId xmlns:a16="http://schemas.microsoft.com/office/drawing/2014/main" id="{2646D732-22B0-4CD0-875F-EE0E2416B8FD}"/>
                </a:ext>
              </a:extLst>
            </p:cNvPr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ttore 1 267">
              <a:extLst>
                <a:ext uri="{FF2B5EF4-FFF2-40B4-BE49-F238E27FC236}">
                  <a16:creationId xmlns:a16="http://schemas.microsoft.com/office/drawing/2014/main" id="{0084DB99-7455-4F0F-9A17-A0A0F386C949}"/>
                </a:ext>
              </a:extLst>
            </p:cNvPr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ttore 1 268">
              <a:extLst>
                <a:ext uri="{FF2B5EF4-FFF2-40B4-BE49-F238E27FC236}">
                  <a16:creationId xmlns:a16="http://schemas.microsoft.com/office/drawing/2014/main" id="{A9E34EF8-3CBD-4D3C-BC42-AD2A8D9EED6C}"/>
                </a:ext>
              </a:extLst>
            </p:cNvPr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ttore 1 269">
              <a:extLst>
                <a:ext uri="{FF2B5EF4-FFF2-40B4-BE49-F238E27FC236}">
                  <a16:creationId xmlns:a16="http://schemas.microsoft.com/office/drawing/2014/main" id="{EB729709-68E7-4EDE-83A7-CBEE92A8301D}"/>
                </a:ext>
              </a:extLst>
            </p:cNvPr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ttore 1 270">
              <a:extLst>
                <a:ext uri="{FF2B5EF4-FFF2-40B4-BE49-F238E27FC236}">
                  <a16:creationId xmlns:a16="http://schemas.microsoft.com/office/drawing/2014/main" id="{197CFF1D-1ACC-4230-876E-C3F7D2CEC373}"/>
                </a:ext>
              </a:extLst>
            </p:cNvPr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ttore 1 271">
              <a:extLst>
                <a:ext uri="{FF2B5EF4-FFF2-40B4-BE49-F238E27FC236}">
                  <a16:creationId xmlns:a16="http://schemas.microsoft.com/office/drawing/2014/main" id="{02657AA0-3A70-4814-BB3F-E67B03EF2D87}"/>
                </a:ext>
              </a:extLst>
            </p:cNvPr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ttore 1 272">
              <a:extLst>
                <a:ext uri="{FF2B5EF4-FFF2-40B4-BE49-F238E27FC236}">
                  <a16:creationId xmlns:a16="http://schemas.microsoft.com/office/drawing/2014/main" id="{426B8786-10FF-46FD-9B8C-A63B34C5E040}"/>
                </a:ext>
              </a:extLst>
            </p:cNvPr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ttore 1 273">
              <a:extLst>
                <a:ext uri="{FF2B5EF4-FFF2-40B4-BE49-F238E27FC236}">
                  <a16:creationId xmlns:a16="http://schemas.microsoft.com/office/drawing/2014/main" id="{23246828-FBE2-4262-A8BD-A533C82081F1}"/>
                </a:ext>
              </a:extLst>
            </p:cNvPr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ttore 1 274">
              <a:extLst>
                <a:ext uri="{FF2B5EF4-FFF2-40B4-BE49-F238E27FC236}">
                  <a16:creationId xmlns:a16="http://schemas.microsoft.com/office/drawing/2014/main" id="{DF3F1396-95BC-47AF-AAF0-DA60CB9EA77A}"/>
                </a:ext>
              </a:extLst>
            </p:cNvPr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ttore 1 275">
              <a:extLst>
                <a:ext uri="{FF2B5EF4-FFF2-40B4-BE49-F238E27FC236}">
                  <a16:creationId xmlns:a16="http://schemas.microsoft.com/office/drawing/2014/main" id="{2AD02C51-3EEA-4F44-BE60-C3493A59BCFD}"/>
                </a:ext>
              </a:extLst>
            </p:cNvPr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ttore 1 276">
              <a:extLst>
                <a:ext uri="{FF2B5EF4-FFF2-40B4-BE49-F238E27FC236}">
                  <a16:creationId xmlns:a16="http://schemas.microsoft.com/office/drawing/2014/main" id="{6ED0EF48-0567-4007-8AE6-CCBB2715353A}"/>
                </a:ext>
              </a:extLst>
            </p:cNvPr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ttore 1 277">
              <a:extLst>
                <a:ext uri="{FF2B5EF4-FFF2-40B4-BE49-F238E27FC236}">
                  <a16:creationId xmlns:a16="http://schemas.microsoft.com/office/drawing/2014/main" id="{03E33501-18B4-4CC4-8939-2A0FF600F14B}"/>
                </a:ext>
              </a:extLst>
            </p:cNvPr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ttore 1 278">
              <a:extLst>
                <a:ext uri="{FF2B5EF4-FFF2-40B4-BE49-F238E27FC236}">
                  <a16:creationId xmlns:a16="http://schemas.microsoft.com/office/drawing/2014/main" id="{EABB484F-3CE6-4B7B-8556-1863C42567C7}"/>
                </a:ext>
              </a:extLst>
            </p:cNvPr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ttore 1 279">
              <a:extLst>
                <a:ext uri="{FF2B5EF4-FFF2-40B4-BE49-F238E27FC236}">
                  <a16:creationId xmlns:a16="http://schemas.microsoft.com/office/drawing/2014/main" id="{35F016D0-70C7-48A3-BCB2-B00D9527FD31}"/>
                </a:ext>
              </a:extLst>
            </p:cNvPr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ttore 1 280">
              <a:extLst>
                <a:ext uri="{FF2B5EF4-FFF2-40B4-BE49-F238E27FC236}">
                  <a16:creationId xmlns:a16="http://schemas.microsoft.com/office/drawing/2014/main" id="{813C25D7-ED94-447F-90DC-6C56ED030274}"/>
                </a:ext>
              </a:extLst>
            </p:cNvPr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nettore 1 281">
              <a:extLst>
                <a:ext uri="{FF2B5EF4-FFF2-40B4-BE49-F238E27FC236}">
                  <a16:creationId xmlns:a16="http://schemas.microsoft.com/office/drawing/2014/main" id="{89BA9364-8386-4E0A-B6EE-3522BDCACA63}"/>
                </a:ext>
              </a:extLst>
            </p:cNvPr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ttore 1 282">
              <a:extLst>
                <a:ext uri="{FF2B5EF4-FFF2-40B4-BE49-F238E27FC236}">
                  <a16:creationId xmlns:a16="http://schemas.microsoft.com/office/drawing/2014/main" id="{DAD74C41-30BF-49A9-9C83-7FAEB43383BD}"/>
                </a:ext>
              </a:extLst>
            </p:cNvPr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ttore 1 283">
              <a:extLst>
                <a:ext uri="{FF2B5EF4-FFF2-40B4-BE49-F238E27FC236}">
                  <a16:creationId xmlns:a16="http://schemas.microsoft.com/office/drawing/2014/main" id="{08C8F486-68E3-41E3-88F2-659929B3E226}"/>
                </a:ext>
              </a:extLst>
            </p:cNvPr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ttore 1 284">
              <a:extLst>
                <a:ext uri="{FF2B5EF4-FFF2-40B4-BE49-F238E27FC236}">
                  <a16:creationId xmlns:a16="http://schemas.microsoft.com/office/drawing/2014/main" id="{8F341688-A076-48F6-A5A5-B3B7699278EE}"/>
                </a:ext>
              </a:extLst>
            </p:cNvPr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nettore 1 285">
              <a:extLst>
                <a:ext uri="{FF2B5EF4-FFF2-40B4-BE49-F238E27FC236}">
                  <a16:creationId xmlns:a16="http://schemas.microsoft.com/office/drawing/2014/main" id="{B9062548-5842-4C58-BD63-49E64589B5BC}"/>
                </a:ext>
              </a:extLst>
            </p:cNvPr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nettore 1 286">
              <a:extLst>
                <a:ext uri="{FF2B5EF4-FFF2-40B4-BE49-F238E27FC236}">
                  <a16:creationId xmlns:a16="http://schemas.microsoft.com/office/drawing/2014/main" id="{A3E065D9-BD0C-4EE8-BD1F-00832B6BA64D}"/>
                </a:ext>
              </a:extLst>
            </p:cNvPr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nettore 1 287">
              <a:extLst>
                <a:ext uri="{FF2B5EF4-FFF2-40B4-BE49-F238E27FC236}">
                  <a16:creationId xmlns:a16="http://schemas.microsoft.com/office/drawing/2014/main" id="{4CD06FB9-216F-4538-A337-A5F4BDE66E22}"/>
                </a:ext>
              </a:extLst>
            </p:cNvPr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nettore 1 288">
              <a:extLst>
                <a:ext uri="{FF2B5EF4-FFF2-40B4-BE49-F238E27FC236}">
                  <a16:creationId xmlns:a16="http://schemas.microsoft.com/office/drawing/2014/main" id="{5DBDA6D6-3386-4AFE-ACB4-F0665A3DD229}"/>
                </a:ext>
              </a:extLst>
            </p:cNvPr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bg2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19/04/24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20825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19/04/24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50555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19/04/24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51572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Rettangolo 167"/>
          <p:cNvSpPr/>
          <p:nvPr/>
        </p:nvSpPr>
        <p:spPr>
          <a:xfrm>
            <a:off x="0" y="3832225"/>
            <a:ext cx="12192000" cy="3025775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/>
          </a:p>
        </p:txBody>
      </p:sp>
      <p:grpSp>
        <p:nvGrpSpPr>
          <p:cNvPr id="169" name="Gruppo 168"/>
          <p:cNvGrpSpPr/>
          <p:nvPr/>
        </p:nvGrpSpPr>
        <p:grpSpPr>
          <a:xfrm>
            <a:off x="64010" y="3832827"/>
            <a:ext cx="12048863" cy="180000"/>
            <a:chOff x="1218340" y="275867"/>
            <a:chExt cx="17715122" cy="567843"/>
          </a:xfrm>
        </p:grpSpPr>
        <p:cxnSp>
          <p:nvCxnSpPr>
            <p:cNvPr id="170" name="Connettore 1 169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ttore 1 170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ttore 1 171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ttore 1 172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ttore 1 173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1 174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ttore 1 175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ttore 1 176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ttore 1 177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ttore 1 178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ttore 1 179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ttore 1 180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ttore 1 181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ttore 1 182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ttore 1 183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ttore 1 184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ttore 1 185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nettore 1 186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ttore 1 187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ttore 1 188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ttore 1 189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ttore 1 190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ttore 1 191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ttore 1 192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ttore 1 193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ttore 1 194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ttore 1 195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ttore 1 196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ttore 1 197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ttore 1 198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ttore 1 199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ttore 1 200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ttore 1 201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ttore 1 202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ttore 1 203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nettore 1 204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ttore 1 205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ttore 1 206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ttore 1 207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ttore 1 208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ttore 1 209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ttore 1 210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ttore 1 211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ttore 1 212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nettore 1 213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nettore 1 214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ttore 1 215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nettore 1 216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ttore 1 217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ttore 1 218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ttore 1 219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ttore 1 220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ttore 1 221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nettore 1 222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nettore 1 223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nettore 1 224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ttore 1 225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ttore 1 226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ttore 1 227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nettore 1 228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ttore 1 229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ttore 1 230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ttore 1 231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nettore 1 232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ttore 1 233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nettore 1 234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ttore 1 235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ttore 1 236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ttore 1 237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nettore 1 238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nettore 1 239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nettore 1 240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nettore 1 241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nettore 1 242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nettore 1 243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nettore 1 244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nettore 1 245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nettore 1 246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ttore 1 247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ttore 1 248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nettore 1 249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nettore 1 250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nettore 1 251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Connettore 1 252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Connettore 1 253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Connettore 1 254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Connettore 1 255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Connettore 1 256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Connettore 1 257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Connettore 1 258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Connettore 1 259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Connettore 1 260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Connettore 1 261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Connettore 1 262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Connettore 1 263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Connettore 1 264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Connettore 1 265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Connettore 1 266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Connettore 1 267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Connettore 1 268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Connettore 1 269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Connettore 1 270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Connettore 1 271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Connettore 1 272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Connettore 1 273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Connettore 1 274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Connettore 1 275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Connettore 1 276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Connettore 1 277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Connettore 1 278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Connettore 1 279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Connettore 1 280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Connettore 1 281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Connettore 1 282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Connettore 1 283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Connettore 1 284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Connettore 1 285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Connettore 1 286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Connettore 1 287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Connettore 1 288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855379" y="4149726"/>
            <a:ext cx="10363200" cy="96837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855379" y="5260975"/>
            <a:ext cx="10363200" cy="13335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404879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384695" y="139166"/>
            <a:ext cx="11441391" cy="8404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857936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591379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62" r:id="rId5"/>
    <p:sldLayoutId id="2147483663" r:id="rId6"/>
    <p:sldLayoutId id="2147483664" r:id="rId7"/>
    <p:sldLayoutId id="2147483665" r:id="rId8"/>
    <p:sldLayoutId id="2147483686" r:id="rId9"/>
    <p:sldLayoutId id="2147483661" r:id="rId10"/>
    <p:sldLayoutId id="2147483692" r:id="rId11"/>
    <p:sldLayoutId id="2147483674" r:id="rId12"/>
    <p:sldLayoutId id="2147483675" r:id="rId13"/>
    <p:sldLayoutId id="2147483676" r:id="rId14"/>
    <p:sldLayoutId id="2147483677" r:id="rId15"/>
    <p:sldLayoutId id="2147483678" r:id="rId16"/>
    <p:sldLayoutId id="2147483679" r:id="rId17"/>
    <p:sldLayoutId id="2147483693" r:id="rId18"/>
    <p:sldLayoutId id="2147483694" r:id="rId19"/>
    <p:sldLayoutId id="2147483668" r:id="rId20"/>
    <p:sldLayoutId id="214748366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95" r:id="rId27"/>
    <p:sldLayoutId id="2147483687" r:id="rId28"/>
    <p:sldLayoutId id="2147483685" r:id="rId29"/>
  </p:sldLayoutIdLst>
  <p:txStyles>
    <p:titleStyle>
      <a:lvl1pPr marL="0" indent="0" algn="l" defTabSz="457200" rtl="0" eaLnBrk="1" latinLnBrk="0" hangingPunct="1">
        <a:spcBef>
          <a:spcPct val="0"/>
        </a:spcBef>
        <a:buNone/>
        <a:defRPr sz="2200" b="1" kern="1200">
          <a:solidFill>
            <a:schemeClr val="bg1"/>
          </a:solidFill>
          <a:latin typeface="Arial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Wingdings" charset="2"/>
        <a:buNone/>
        <a:defRPr sz="22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2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igura a mano libera 1"/>
          <p:cNvSpPr/>
          <p:nvPr/>
        </p:nvSpPr>
        <p:spPr>
          <a:xfrm>
            <a:off x="2981280" y="4572000"/>
            <a:ext cx="6248520" cy="1261884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t" anchorCtr="0" compatLnSpc="1">
            <a:spAutoFit/>
          </a:bodyPr>
          <a:lstStyle/>
          <a:p>
            <a:pPr hangingPunct="0">
              <a:spcBef>
                <a:spcPts val="1500"/>
              </a:spcBef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t-IT" sz="2400" b="1" dirty="0">
                <a:solidFill>
                  <a:schemeClr val="bg1"/>
                </a:solidFill>
                <a:latin typeface="Arial" pitchFamily="34"/>
                <a:ea typeface="DejaVu Sans" pitchFamily="2"/>
                <a:cs typeface="Lohit Hindi" pitchFamily="2"/>
              </a:rPr>
              <a:t>Progetti 2024</a:t>
            </a:r>
          </a:p>
          <a:p>
            <a:pPr hangingPunct="0">
              <a:spcBef>
                <a:spcPts val="1500"/>
              </a:spcBef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t-IT" sz="2400" b="1" dirty="0">
                <a:solidFill>
                  <a:schemeClr val="bg1"/>
                </a:solidFill>
                <a:latin typeface="Arial" pitchFamily="34"/>
                <a:ea typeface="DejaVu Sans" pitchFamily="2"/>
                <a:cs typeface="Lohit Hindi" pitchFamily="2"/>
              </a:rPr>
              <a:t>Software </a:t>
            </a:r>
            <a:r>
              <a:rPr lang="it-IT" sz="2400" b="1" dirty="0" err="1">
                <a:solidFill>
                  <a:schemeClr val="bg1"/>
                </a:solidFill>
                <a:latin typeface="Arial" pitchFamily="34"/>
                <a:ea typeface="DejaVu Sans" pitchFamily="2"/>
                <a:cs typeface="Lohit Hindi" pitchFamily="2"/>
              </a:rPr>
              <a:t>Defined</a:t>
            </a:r>
            <a:r>
              <a:rPr lang="it-IT" sz="2400" b="1" dirty="0">
                <a:solidFill>
                  <a:schemeClr val="bg1"/>
                </a:solidFill>
                <a:latin typeface="Arial" pitchFamily="34"/>
                <a:ea typeface="DejaVu Sans" pitchFamily="2"/>
                <a:cs typeface="Lohit Hindi" pitchFamily="2"/>
              </a:rPr>
              <a:t> Networking</a:t>
            </a:r>
          </a:p>
          <a:p>
            <a:pPr hangingPunct="0">
              <a:spcBef>
                <a:spcPts val="873"/>
              </a:spcBef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t-IT" sz="1400" dirty="0">
                <a:solidFill>
                  <a:schemeClr val="bg1"/>
                </a:solidFill>
                <a:latin typeface="Arial" pitchFamily="34"/>
                <a:ea typeface="DejaVu Sans" pitchFamily="2"/>
                <a:cs typeface="Lohit Hindi" pitchFamily="2"/>
              </a:rPr>
              <a:t>Presentazione intermedia</a:t>
            </a:r>
          </a:p>
        </p:txBody>
      </p:sp>
    </p:spTree>
    <p:extLst>
      <p:ext uri="{BB962C8B-B14F-4D97-AF65-F5344CB8AC3E}">
        <p14:creationId xmlns:p14="http://schemas.microsoft.com/office/powerpoint/2010/main" val="966616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0F271D5-E5ED-4D4C-9AC5-2D639A83E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695" y="139166"/>
            <a:ext cx="11441391" cy="840400"/>
          </a:xfrm>
        </p:spPr>
        <p:txBody>
          <a:bodyPr/>
          <a:lstStyle/>
          <a:p>
            <a:r>
              <a:rPr lang="it-IT"/>
              <a:t>Istruzioni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3C8592E-CC09-481E-9473-66BF1ACB72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3"/>
            <a:ext cx="11098301" cy="45259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dirty="0"/>
              <a:t>Copiare le slide che compongono il template e posizionarle in fondo alla presentazione (possibilmente in ordine di progetto)</a:t>
            </a:r>
          </a:p>
          <a:p>
            <a:r>
              <a:rPr lang="it-IT" dirty="0"/>
              <a:t>Riempire il template con le informazioni richieste</a:t>
            </a:r>
          </a:p>
          <a:p>
            <a:r>
              <a:rPr lang="it-IT" dirty="0"/>
              <a:t>La presentazione dura 5 minuti più un video di max 1 minuto e mezzo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15567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06B67E20-C2BE-4893-BCCD-2D7A5E4AE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6313" y="4656464"/>
            <a:ext cx="7772400" cy="1362075"/>
          </a:xfrm>
        </p:spPr>
        <p:txBody>
          <a:bodyPr>
            <a:normAutofit/>
          </a:bodyPr>
          <a:lstStyle/>
          <a:p>
            <a:r>
              <a:rPr lang="it-IT" dirty="0"/>
              <a:t>PROGETTO 8</a:t>
            </a:r>
            <a:br>
              <a:rPr lang="it-IT" dirty="0"/>
            </a:br>
            <a:r>
              <a:rPr lang="it-IT" b="0" dirty="0"/>
              <a:t>Blocco traffico anomalo</a:t>
            </a:r>
            <a:endParaRPr lang="it-IT" dirty="0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F3D7E88B-0DB2-4A93-A701-4A20E12327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46313" y="3056452"/>
            <a:ext cx="7772400" cy="1500187"/>
          </a:xfrm>
        </p:spPr>
        <p:txBody>
          <a:bodyPr/>
          <a:lstStyle/>
          <a:p>
            <a:r>
              <a:rPr lang="it-IT" dirty="0"/>
              <a:t>Matteo Di Giovanni, Pierluigi Grossi, Francesco Mezza, Martina </a:t>
            </a:r>
            <a:r>
              <a:rPr lang="it-IT" dirty="0" err="1"/>
              <a:t>Starone</a:t>
            </a:r>
            <a:endParaRPr lang="it-IT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F23DD00C-D490-4D7C-2FA6-C22B3D9EAE54}"/>
              </a:ext>
            </a:extLst>
          </p:cNvPr>
          <p:cNvSpPr txBox="1"/>
          <p:nvPr/>
        </p:nvSpPr>
        <p:spPr>
          <a:xfrm>
            <a:off x="4832854" y="6193303"/>
            <a:ext cx="73591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it-IT" dirty="0">
                <a:solidFill>
                  <a:schemeClr val="bg1"/>
                </a:solidFill>
              </a:rPr>
              <a:t>..</a:t>
            </a:r>
            <a:r>
              <a:rPr lang="it-IT" dirty="0" err="1">
                <a:solidFill>
                  <a:schemeClr val="bg1"/>
                </a:solidFill>
              </a:rPr>
              <a:t>using</a:t>
            </a:r>
            <a:r>
              <a:rPr lang="it-IT" dirty="0">
                <a:solidFill>
                  <a:schemeClr val="bg1"/>
                </a:solidFill>
              </a:rPr>
              <a:t> AI to </a:t>
            </a:r>
            <a:r>
              <a:rPr lang="it-IT" dirty="0" err="1">
                <a:solidFill>
                  <a:schemeClr val="bg1"/>
                </a:solidFill>
              </a:rPr>
              <a:t>predict</a:t>
            </a:r>
            <a:r>
              <a:rPr lang="it-IT" dirty="0">
                <a:solidFill>
                  <a:schemeClr val="bg1"/>
                </a:solidFill>
              </a:rPr>
              <a:t> future </a:t>
            </a:r>
            <a:r>
              <a:rPr lang="it-IT" dirty="0" err="1">
                <a:solidFill>
                  <a:schemeClr val="bg1"/>
                </a:solidFill>
              </a:rPr>
              <a:t>packets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at</a:t>
            </a:r>
            <a:r>
              <a:rPr lang="it-IT" dirty="0">
                <a:solidFill>
                  <a:schemeClr val="bg1"/>
                </a:solidFill>
              </a:rPr>
              <a:t> the </a:t>
            </a:r>
            <a:r>
              <a:rPr lang="it-IT" dirty="0" err="1">
                <a:solidFill>
                  <a:schemeClr val="bg1"/>
                </a:solidFill>
              </a:rPr>
              <a:t>receiving</a:t>
            </a:r>
            <a:r>
              <a:rPr lang="it-IT" dirty="0">
                <a:solidFill>
                  <a:schemeClr val="bg1"/>
                </a:solidFill>
              </a:rPr>
              <a:t> peer </a:t>
            </a:r>
            <a:r>
              <a:rPr lang="it-IT" dirty="0" err="1">
                <a:solidFill>
                  <a:schemeClr val="bg1"/>
                </a:solidFill>
              </a:rPr>
              <a:t>before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they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arrive</a:t>
            </a:r>
            <a:r>
              <a:rPr lang="it-IT" dirty="0">
                <a:solidFill>
                  <a:schemeClr val="bg1"/>
                </a:solidFill>
              </a:rPr>
              <a:t>.</a:t>
            </a:r>
          </a:p>
          <a:p>
            <a:pPr algn="r"/>
            <a:r>
              <a:rPr lang="it-IT" dirty="0">
                <a:solidFill>
                  <a:schemeClr val="bg1"/>
                </a:solidFill>
              </a:rPr>
              <a:t>-- RFC 9564</a:t>
            </a:r>
          </a:p>
        </p:txBody>
      </p:sp>
    </p:spTree>
    <p:extLst>
      <p:ext uri="{BB962C8B-B14F-4D97-AF65-F5344CB8AC3E}">
        <p14:creationId xmlns:p14="http://schemas.microsoft.com/office/powerpoint/2010/main" val="1262829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0F271D5-E5ED-4D4C-9AC5-2D639A83E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695" y="139166"/>
            <a:ext cx="11441391" cy="840400"/>
          </a:xfrm>
        </p:spPr>
        <p:txBody>
          <a:bodyPr/>
          <a:lstStyle/>
          <a:p>
            <a:r>
              <a:rPr lang="it-IT"/>
              <a:t>Obiettivo del progetto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3C8592E-CC09-481E-9473-66BF1ACB72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3"/>
            <a:ext cx="11098301" cy="4525963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it-IT" dirty="0"/>
              <a:t>Se una destinazione riceve più di X nuove connessioni TCP (anche non ESTABLISHED), nell’ultimo intervallo di tempo T, la nuova connessione è bloccata (drop). Si osservano i SYN. SYN-ACK non osservati</a:t>
            </a:r>
          </a:p>
          <a:p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Indipendente dalla topologia: Hop by Hop </a:t>
            </a:r>
            <a:r>
              <a:rPr lang="it-IT" dirty="0" err="1"/>
              <a:t>Switched</a:t>
            </a:r>
            <a:r>
              <a:rPr lang="it-IT" dirty="0"/>
              <a:t> Ethernet. </a:t>
            </a:r>
            <a:endParaRPr lang="it-IT" b="0" i="0" u="none" strike="noStrike" dirty="0">
              <a:solidFill>
                <a:srgbClr val="000000"/>
              </a:solidFill>
              <a:effectLst/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Gestito solo traffico IPv4 </a:t>
            </a:r>
            <a:r>
              <a:rPr lang="it-IT" dirty="0" err="1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unicast</a:t>
            </a:r>
            <a:r>
              <a:rPr lang="it-IT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-&gt; Proxy ARP dal controller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 err="1"/>
              <a:t>N</a:t>
            </a:r>
            <a:r>
              <a:rPr lang="it-IT" dirty="0"/>
              <a:t> </a:t>
            </a:r>
            <a:r>
              <a:rPr lang="it-IT" dirty="0" err="1"/>
              <a:t>hosts:Su</a:t>
            </a:r>
            <a:r>
              <a:rPr lang="it-IT" dirty="0"/>
              <a:t> ciascun </a:t>
            </a:r>
            <a:r>
              <a:rPr lang="it-IT" dirty="0" err="1"/>
              <a:t>host</a:t>
            </a:r>
            <a:r>
              <a:rPr lang="it-IT" dirty="0"/>
              <a:t> gira </a:t>
            </a:r>
            <a:r>
              <a:rPr lang="it-IT" dirty="0" err="1"/>
              <a:t>contemporneamente</a:t>
            </a:r>
            <a:r>
              <a:rPr lang="it-IT" dirty="0"/>
              <a:t> 1 </a:t>
            </a:r>
            <a:r>
              <a:rPr lang="it-IT" dirty="0" err="1"/>
              <a:t>iperf</a:t>
            </a:r>
            <a:r>
              <a:rPr lang="it-IT" dirty="0"/>
              <a:t> client e </a:t>
            </a:r>
            <a:r>
              <a:rPr lang="it-IT" dirty="0" err="1"/>
              <a:t>N</a:t>
            </a:r>
            <a:r>
              <a:rPr lang="it-IT" dirty="0"/>
              <a:t> server (solo per dimostrazione)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Se un dato </a:t>
            </a:r>
            <a:r>
              <a:rPr lang="it-IT" dirty="0" err="1"/>
              <a:t>host</a:t>
            </a:r>
            <a:r>
              <a:rPr lang="it-IT" dirty="0"/>
              <a:t> riceve più di X SYN negli ultimi T secondi, il nuovo SYN non viene inoltrato dalla rete. Verifica con </a:t>
            </a:r>
            <a:r>
              <a:rPr lang="it-IT" dirty="0" err="1"/>
              <a:t>tcpdump</a:t>
            </a:r>
            <a:r>
              <a:rPr lang="it-IT" dirty="0"/>
              <a:t> sugli </a:t>
            </a:r>
            <a:r>
              <a:rPr lang="it-IT" dirty="0" err="1"/>
              <a:t>hosts</a:t>
            </a:r>
            <a:r>
              <a:rPr lang="it-IT"/>
              <a:t>(?)</a:t>
            </a:r>
            <a:endParaRPr lang="it-IT" dirty="0"/>
          </a:p>
          <a:p>
            <a:endParaRPr lang="it-IT" dirty="0"/>
          </a:p>
          <a:p>
            <a:r>
              <a:rPr lang="it-IT" dirty="0"/>
              <a:t>Possibilità di filtrare attacco TCP SYN Flood a un </a:t>
            </a:r>
            <a:r>
              <a:rPr lang="it-IT" dirty="0" err="1"/>
              <a:t>host</a:t>
            </a: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35394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F0DE5E0-8D92-41AA-9455-BA24DF12C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Scenario di riferimento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4B758C02-807B-4A5F-BAF7-8C87AABF957B}"/>
              </a:ext>
            </a:extLst>
          </p:cNvPr>
          <p:cNvSpPr/>
          <p:nvPr/>
        </p:nvSpPr>
        <p:spPr>
          <a:xfrm>
            <a:off x="7061855" y="3914714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 anchor="t">
            <a:spAutoFit/>
          </a:bodyPr>
          <a:lstStyle/>
          <a:p>
            <a:pPr algn="ctr"/>
            <a:endParaRPr lang="it-IT" sz="5400" b="1">
              <a:ln w="22225">
                <a:solidFill>
                  <a:srgbClr val="C0504D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cs typeface="Calibri"/>
            </a:endParaRPr>
          </a:p>
        </p:txBody>
      </p:sp>
      <p:pic>
        <p:nvPicPr>
          <p:cNvPr id="11" name="Picture 6" descr="Switch 1&#10;">
            <a:extLst>
              <a:ext uri="{FF2B5EF4-FFF2-40B4-BE49-F238E27FC236}">
                <a16:creationId xmlns:a16="http://schemas.microsoft.com/office/drawing/2014/main" id="{C9C515BB-3387-87BF-44D7-F2A2A1DA31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0530" y="2316239"/>
            <a:ext cx="1074789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Switch 1&#10;">
            <a:extLst>
              <a:ext uri="{FF2B5EF4-FFF2-40B4-BE49-F238E27FC236}">
                <a16:creationId xmlns:a16="http://schemas.microsoft.com/office/drawing/2014/main" id="{EE8D42EB-8FCA-A9DA-9A90-E9920A7191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9191" y="2289167"/>
            <a:ext cx="1074789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6B2CEAA7-5AC0-EB38-08CC-455734C9DC74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5309317" y="2533007"/>
            <a:ext cx="1399874" cy="1471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" name="Picture 6" descr="Switch 1&#10;">
            <a:extLst>
              <a:ext uri="{FF2B5EF4-FFF2-40B4-BE49-F238E27FC236}">
                <a16:creationId xmlns:a16="http://schemas.microsoft.com/office/drawing/2014/main" id="{58AFC365-A3E6-949A-72A3-20F3154C5B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0530" y="4132539"/>
            <a:ext cx="1074789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6" descr="Switch 1&#10;">
            <a:extLst>
              <a:ext uri="{FF2B5EF4-FFF2-40B4-BE49-F238E27FC236}">
                <a16:creationId xmlns:a16="http://schemas.microsoft.com/office/drawing/2014/main" id="{9CECB97D-B6E7-313A-2E04-F6E42A3A46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9191" y="4132539"/>
            <a:ext cx="1074789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7EAEC9F4-A9D6-D991-E7B3-BD732C061248}"/>
              </a:ext>
            </a:extLst>
          </p:cNvPr>
          <p:cNvCxnSpPr>
            <a:cxnSpLocks/>
            <a:stCxn id="20" idx="0"/>
            <a:endCxn id="11" idx="2"/>
          </p:cNvCxnSpPr>
          <p:nvPr/>
        </p:nvCxnSpPr>
        <p:spPr>
          <a:xfrm flipV="1">
            <a:off x="4767925" y="2803919"/>
            <a:ext cx="0" cy="132862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onnettore 2 41">
            <a:extLst>
              <a:ext uri="{FF2B5EF4-FFF2-40B4-BE49-F238E27FC236}">
                <a16:creationId xmlns:a16="http://schemas.microsoft.com/office/drawing/2014/main" id="{4C3D5D70-1654-3099-6FC8-1FE62E6D2DD1}"/>
              </a:ext>
            </a:extLst>
          </p:cNvPr>
          <p:cNvCxnSpPr>
            <a:cxnSpLocks/>
            <a:stCxn id="20" idx="3"/>
            <a:endCxn id="21" idx="1"/>
          </p:cNvCxnSpPr>
          <p:nvPr/>
        </p:nvCxnSpPr>
        <p:spPr>
          <a:xfrm>
            <a:off x="5305319" y="4376379"/>
            <a:ext cx="140387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Connettore 2 54">
            <a:extLst>
              <a:ext uri="{FF2B5EF4-FFF2-40B4-BE49-F238E27FC236}">
                <a16:creationId xmlns:a16="http://schemas.microsoft.com/office/drawing/2014/main" id="{30FAF716-8E58-BD3C-0351-0A4C49C5ADC6}"/>
              </a:ext>
            </a:extLst>
          </p:cNvPr>
          <p:cNvCxnSpPr>
            <a:cxnSpLocks/>
            <a:stCxn id="21" idx="0"/>
            <a:endCxn id="14" idx="2"/>
          </p:cNvCxnSpPr>
          <p:nvPr/>
        </p:nvCxnSpPr>
        <p:spPr>
          <a:xfrm flipV="1">
            <a:off x="7246586" y="2776847"/>
            <a:ext cx="0" cy="135569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Connettore 2 58">
            <a:extLst>
              <a:ext uri="{FF2B5EF4-FFF2-40B4-BE49-F238E27FC236}">
                <a16:creationId xmlns:a16="http://schemas.microsoft.com/office/drawing/2014/main" id="{5B2E1D14-8B49-5A55-9BE6-6EAD47BB4CD7}"/>
              </a:ext>
            </a:extLst>
          </p:cNvPr>
          <p:cNvCxnSpPr>
            <a:cxnSpLocks/>
            <a:stCxn id="21" idx="0"/>
            <a:endCxn id="11" idx="2"/>
          </p:cNvCxnSpPr>
          <p:nvPr/>
        </p:nvCxnSpPr>
        <p:spPr>
          <a:xfrm flipH="1" flipV="1">
            <a:off x="4767925" y="2803919"/>
            <a:ext cx="2478661" cy="132862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CasellaDiTesto 62">
            <a:extLst>
              <a:ext uri="{FF2B5EF4-FFF2-40B4-BE49-F238E27FC236}">
                <a16:creationId xmlns:a16="http://schemas.microsoft.com/office/drawing/2014/main" id="{A850E75F-2E2D-5EA2-B31F-3BE4CBAD161C}"/>
              </a:ext>
            </a:extLst>
          </p:cNvPr>
          <p:cNvSpPr txBox="1"/>
          <p:nvPr/>
        </p:nvSpPr>
        <p:spPr>
          <a:xfrm>
            <a:off x="587375" y="1534432"/>
            <a:ext cx="3437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Full Mesh : </a:t>
            </a:r>
            <a:r>
              <a:rPr lang="it-IT" dirty="0" err="1"/>
              <a:t>N</a:t>
            </a:r>
            <a:r>
              <a:rPr lang="it-IT" dirty="0"/>
              <a:t>=4 </a:t>
            </a:r>
            <a:r>
              <a:rPr lang="it-IT" dirty="0" err="1"/>
              <a:t>host</a:t>
            </a:r>
            <a:r>
              <a:rPr lang="it-IT" dirty="0"/>
              <a:t> , 4 switch</a:t>
            </a:r>
          </a:p>
        </p:txBody>
      </p:sp>
      <p:pic>
        <p:nvPicPr>
          <p:cNvPr id="122" name="Picture 6" descr="C:\Users\ecoffey\AppData\Local\Temp\Rar$DRa0.449\Cisco Icons November\30088_Device_terminal_3046\Png_256\30088_Device_terminal_3046_unknown_256.png">
            <a:extLst>
              <a:ext uri="{FF2B5EF4-FFF2-40B4-BE49-F238E27FC236}">
                <a16:creationId xmlns:a16="http://schemas.microsoft.com/office/drawing/2014/main" id="{DEF316BE-B07D-A3A6-62E1-293B34C6F0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6389" y="2167571"/>
            <a:ext cx="1002550" cy="849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4" name="Picture 6" descr="C:\Users\ecoffey\AppData\Local\Temp\Rar$DRa0.449\Cisco Icons November\30088_Device_terminal_3046\Png_256\30088_Device_terminal_3046_unknown_256.png">
            <a:extLst>
              <a:ext uri="{FF2B5EF4-FFF2-40B4-BE49-F238E27FC236}">
                <a16:creationId xmlns:a16="http://schemas.microsoft.com/office/drawing/2014/main" id="{662AD4D7-AA7D-B699-8615-907B139231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1421" y="1987752"/>
            <a:ext cx="1002550" cy="849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5" name="Picture 6" descr="C:\Users\ecoffey\AppData\Local\Temp\Rar$DRa0.449\Cisco Icons November\30088_Device_terminal_3046\Png_256\30088_Device_terminal_3046_unknown_256.png">
            <a:extLst>
              <a:ext uri="{FF2B5EF4-FFF2-40B4-BE49-F238E27FC236}">
                <a16:creationId xmlns:a16="http://schemas.microsoft.com/office/drawing/2014/main" id="{411DDD83-1494-DF59-2C41-2EC4A8C9B3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1421" y="3922383"/>
            <a:ext cx="1002550" cy="849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8" name="Picture 6" descr="C:\Users\ecoffey\AppData\Local\Temp\Rar$DRa0.449\Cisco Icons November\30088_Device_terminal_3046\Png_256\30088_Device_terminal_3046_unknown_256.png">
            <a:extLst>
              <a:ext uri="{FF2B5EF4-FFF2-40B4-BE49-F238E27FC236}">
                <a16:creationId xmlns:a16="http://schemas.microsoft.com/office/drawing/2014/main" id="{C52DA9A0-763E-F3AA-BF20-8827AD4429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0992" y="3912390"/>
            <a:ext cx="1002550" cy="849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0" name="Connettore 2 189">
            <a:extLst>
              <a:ext uri="{FF2B5EF4-FFF2-40B4-BE49-F238E27FC236}">
                <a16:creationId xmlns:a16="http://schemas.microsoft.com/office/drawing/2014/main" id="{2F265C12-C794-30F1-7803-D22BF730F43E}"/>
              </a:ext>
            </a:extLst>
          </p:cNvPr>
          <p:cNvCxnSpPr>
            <a:cxnSpLocks/>
            <a:stCxn id="125" idx="1"/>
            <a:endCxn id="21" idx="3"/>
          </p:cNvCxnSpPr>
          <p:nvPr/>
        </p:nvCxnSpPr>
        <p:spPr>
          <a:xfrm flipH="1">
            <a:off x="7783980" y="4347292"/>
            <a:ext cx="1347441" cy="2908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Connettore 2 56">
            <a:extLst>
              <a:ext uri="{FF2B5EF4-FFF2-40B4-BE49-F238E27FC236}">
                <a16:creationId xmlns:a16="http://schemas.microsoft.com/office/drawing/2014/main" id="{5ADC7F3C-E9DD-80CF-538C-9D00C6B175C6}"/>
              </a:ext>
            </a:extLst>
          </p:cNvPr>
          <p:cNvCxnSpPr>
            <a:cxnSpLocks/>
          </p:cNvCxnSpPr>
          <p:nvPr/>
        </p:nvCxnSpPr>
        <p:spPr>
          <a:xfrm flipH="1">
            <a:off x="7627921" y="2570634"/>
            <a:ext cx="150349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Connettore 2 61">
            <a:extLst>
              <a:ext uri="{FF2B5EF4-FFF2-40B4-BE49-F238E27FC236}">
                <a16:creationId xmlns:a16="http://schemas.microsoft.com/office/drawing/2014/main" id="{DA1DE798-CFDE-762C-7C6D-1FA47ECC3F0D}"/>
              </a:ext>
            </a:extLst>
          </p:cNvPr>
          <p:cNvCxnSpPr>
            <a:cxnSpLocks/>
            <a:stCxn id="11" idx="1"/>
            <a:endCxn id="122" idx="3"/>
          </p:cNvCxnSpPr>
          <p:nvPr/>
        </p:nvCxnSpPr>
        <p:spPr>
          <a:xfrm flipH="1">
            <a:off x="3138939" y="2560079"/>
            <a:ext cx="1091591" cy="3240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Connettore 2 69">
            <a:extLst>
              <a:ext uri="{FF2B5EF4-FFF2-40B4-BE49-F238E27FC236}">
                <a16:creationId xmlns:a16="http://schemas.microsoft.com/office/drawing/2014/main" id="{73BB30FC-2876-822D-540A-BD1E7A329B38}"/>
              </a:ext>
            </a:extLst>
          </p:cNvPr>
          <p:cNvCxnSpPr>
            <a:cxnSpLocks/>
            <a:stCxn id="20" idx="1"/>
            <a:endCxn id="138" idx="3"/>
          </p:cNvCxnSpPr>
          <p:nvPr/>
        </p:nvCxnSpPr>
        <p:spPr>
          <a:xfrm flipH="1" flipV="1">
            <a:off x="3083542" y="4337299"/>
            <a:ext cx="1146988" cy="3908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" name="Picture 26" descr="C:\Users\ecoffey\AppData\Local\Temp\Rar$DRa0.324\30072_Device_server_unreachable_256.png">
            <a:extLst>
              <a:ext uri="{FF2B5EF4-FFF2-40B4-BE49-F238E27FC236}">
                <a16:creationId xmlns:a16="http://schemas.microsoft.com/office/drawing/2014/main" id="{F7D1D1F0-0C03-B77A-8A5D-4516113ADB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2249" y="367020"/>
            <a:ext cx="1501677" cy="1501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" name="Picture 10" descr="Ryu Logo">
            <a:extLst>
              <a:ext uri="{FF2B5EF4-FFF2-40B4-BE49-F238E27FC236}">
                <a16:creationId xmlns:a16="http://schemas.microsoft.com/office/drawing/2014/main" id="{4ACB374F-F6C7-F2F5-4EE6-E8FFCD0C7D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5319" y="958033"/>
            <a:ext cx="1057759" cy="823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P adhère au SDN OpenFlow intégré pour automatiser le réseau | Silicon">
            <a:extLst>
              <a:ext uri="{FF2B5EF4-FFF2-40B4-BE49-F238E27FC236}">
                <a16:creationId xmlns:a16="http://schemas.microsoft.com/office/drawing/2014/main" id="{4AE35BD7-76EA-24AD-4081-A7A4F180C3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4323" y="2713143"/>
            <a:ext cx="581959" cy="560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Connettore 1 21">
            <a:extLst>
              <a:ext uri="{FF2B5EF4-FFF2-40B4-BE49-F238E27FC236}">
                <a16:creationId xmlns:a16="http://schemas.microsoft.com/office/drawing/2014/main" id="{57F3953D-1BB6-80F7-0CB6-B1756F46F749}"/>
              </a:ext>
            </a:extLst>
          </p:cNvPr>
          <p:cNvCxnSpPr>
            <a:stCxn id="11" idx="0"/>
            <a:endCxn id="103" idx="2"/>
          </p:cNvCxnSpPr>
          <p:nvPr/>
        </p:nvCxnSpPr>
        <p:spPr>
          <a:xfrm flipV="1">
            <a:off x="4767925" y="1781073"/>
            <a:ext cx="1066274" cy="53516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Connettore 1 22">
            <a:extLst>
              <a:ext uri="{FF2B5EF4-FFF2-40B4-BE49-F238E27FC236}">
                <a16:creationId xmlns:a16="http://schemas.microsoft.com/office/drawing/2014/main" id="{584BF955-664B-820C-FBD4-9DCB25C90D20}"/>
              </a:ext>
            </a:extLst>
          </p:cNvPr>
          <p:cNvCxnSpPr>
            <a:cxnSpLocks/>
            <a:stCxn id="14" idx="0"/>
            <a:endCxn id="103" idx="2"/>
          </p:cNvCxnSpPr>
          <p:nvPr/>
        </p:nvCxnSpPr>
        <p:spPr>
          <a:xfrm flipH="1" flipV="1">
            <a:off x="5834199" y="1781073"/>
            <a:ext cx="1412387" cy="50809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Connettore 1 25">
            <a:extLst>
              <a:ext uri="{FF2B5EF4-FFF2-40B4-BE49-F238E27FC236}">
                <a16:creationId xmlns:a16="http://schemas.microsoft.com/office/drawing/2014/main" id="{12389ED3-4B63-E787-709F-04CEB666E4D9}"/>
              </a:ext>
            </a:extLst>
          </p:cNvPr>
          <p:cNvCxnSpPr>
            <a:cxnSpLocks/>
            <a:stCxn id="102" idx="2"/>
            <a:endCxn id="20" idx="3"/>
          </p:cNvCxnSpPr>
          <p:nvPr/>
        </p:nvCxnSpPr>
        <p:spPr>
          <a:xfrm flipH="1">
            <a:off x="5305319" y="1868697"/>
            <a:ext cx="527769" cy="250768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Connettore 1 28">
            <a:extLst>
              <a:ext uri="{FF2B5EF4-FFF2-40B4-BE49-F238E27FC236}">
                <a16:creationId xmlns:a16="http://schemas.microsoft.com/office/drawing/2014/main" id="{A61FF0F1-6FCF-1288-045A-26778C5976EE}"/>
              </a:ext>
            </a:extLst>
          </p:cNvPr>
          <p:cNvCxnSpPr>
            <a:cxnSpLocks/>
            <a:endCxn id="103" idx="2"/>
          </p:cNvCxnSpPr>
          <p:nvPr/>
        </p:nvCxnSpPr>
        <p:spPr>
          <a:xfrm flipH="1" flipV="1">
            <a:off x="5834199" y="1781073"/>
            <a:ext cx="1320021" cy="227300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0EABEC68-DD0F-00BE-94F6-B650FDEF8E84}"/>
              </a:ext>
            </a:extLst>
          </p:cNvPr>
          <p:cNvSpPr txBox="1"/>
          <p:nvPr/>
        </p:nvSpPr>
        <p:spPr>
          <a:xfrm>
            <a:off x="190606" y="2339695"/>
            <a:ext cx="1789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h1 10.0.0.1/24</a:t>
            </a:r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6E710C19-B70E-AFA6-A6A2-1F9762ECDDDD}"/>
              </a:ext>
            </a:extLst>
          </p:cNvPr>
          <p:cNvSpPr txBox="1"/>
          <p:nvPr/>
        </p:nvSpPr>
        <p:spPr>
          <a:xfrm>
            <a:off x="4595667" y="2013162"/>
            <a:ext cx="544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s1</a:t>
            </a:r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506C7513-4646-36C5-3F60-014AACDE1788}"/>
              </a:ext>
            </a:extLst>
          </p:cNvPr>
          <p:cNvSpPr txBox="1"/>
          <p:nvPr/>
        </p:nvSpPr>
        <p:spPr>
          <a:xfrm>
            <a:off x="7011470" y="1959064"/>
            <a:ext cx="544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s2</a:t>
            </a:r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6E21202F-8ACE-5B32-CF7F-131990C31DDE}"/>
              </a:ext>
            </a:extLst>
          </p:cNvPr>
          <p:cNvSpPr txBox="1"/>
          <p:nvPr/>
        </p:nvSpPr>
        <p:spPr>
          <a:xfrm>
            <a:off x="4413177" y="3865578"/>
            <a:ext cx="544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s3</a:t>
            </a:r>
          </a:p>
        </p:txBody>
      </p:sp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8925332A-DACD-7A51-7BD2-EF4EBC7BCEED}"/>
              </a:ext>
            </a:extLst>
          </p:cNvPr>
          <p:cNvSpPr txBox="1"/>
          <p:nvPr/>
        </p:nvSpPr>
        <p:spPr>
          <a:xfrm>
            <a:off x="7215268" y="3841664"/>
            <a:ext cx="544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s4</a:t>
            </a:r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8D11074C-5CF5-1A5F-5128-F26C17E93695}"/>
              </a:ext>
            </a:extLst>
          </p:cNvPr>
          <p:cNvSpPr txBox="1"/>
          <p:nvPr/>
        </p:nvSpPr>
        <p:spPr>
          <a:xfrm>
            <a:off x="196157" y="4013594"/>
            <a:ext cx="1838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h3 10.0.0.3/24 </a:t>
            </a:r>
          </a:p>
        </p:txBody>
      </p:sp>
      <p:cxnSp>
        <p:nvCxnSpPr>
          <p:cNvPr id="41" name="Connettore 1 40">
            <a:extLst>
              <a:ext uri="{FF2B5EF4-FFF2-40B4-BE49-F238E27FC236}">
                <a16:creationId xmlns:a16="http://schemas.microsoft.com/office/drawing/2014/main" id="{2065B65C-0AFF-D3DA-AEAB-05C4BEC2B438}"/>
              </a:ext>
            </a:extLst>
          </p:cNvPr>
          <p:cNvCxnSpPr>
            <a:cxnSpLocks/>
          </p:cNvCxnSpPr>
          <p:nvPr/>
        </p:nvCxnSpPr>
        <p:spPr>
          <a:xfrm flipH="1" flipV="1">
            <a:off x="985974" y="5993455"/>
            <a:ext cx="1297028" cy="2559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Connettore 2 43">
            <a:extLst>
              <a:ext uri="{FF2B5EF4-FFF2-40B4-BE49-F238E27FC236}">
                <a16:creationId xmlns:a16="http://schemas.microsoft.com/office/drawing/2014/main" id="{13D01FCA-5668-F621-5551-ECD8930F6042}"/>
              </a:ext>
            </a:extLst>
          </p:cNvPr>
          <p:cNvCxnSpPr>
            <a:cxnSpLocks/>
          </p:cNvCxnSpPr>
          <p:nvPr/>
        </p:nvCxnSpPr>
        <p:spPr>
          <a:xfrm flipH="1">
            <a:off x="4997856" y="6027333"/>
            <a:ext cx="118921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CasellaDiTesto 45">
            <a:extLst>
              <a:ext uri="{FF2B5EF4-FFF2-40B4-BE49-F238E27FC236}">
                <a16:creationId xmlns:a16="http://schemas.microsoft.com/office/drawing/2014/main" id="{F5F36B08-D230-3005-42BA-94938C56C331}"/>
              </a:ext>
            </a:extLst>
          </p:cNvPr>
          <p:cNvSpPr txBox="1"/>
          <p:nvPr/>
        </p:nvSpPr>
        <p:spPr>
          <a:xfrm>
            <a:off x="2283001" y="5842667"/>
            <a:ext cx="2919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: Control </a:t>
            </a:r>
            <a:r>
              <a:rPr lang="it-IT" dirty="0" err="1"/>
              <a:t>plane</a:t>
            </a:r>
            <a:r>
              <a:rPr lang="it-IT" dirty="0"/>
              <a:t> Out-of-band</a:t>
            </a:r>
          </a:p>
        </p:txBody>
      </p:sp>
      <p:sp>
        <p:nvSpPr>
          <p:cNvPr id="48" name="CasellaDiTesto 47">
            <a:extLst>
              <a:ext uri="{FF2B5EF4-FFF2-40B4-BE49-F238E27FC236}">
                <a16:creationId xmlns:a16="http://schemas.microsoft.com/office/drawing/2014/main" id="{44206F03-4E25-E6DC-18C9-44173A56A7EC}"/>
              </a:ext>
            </a:extLst>
          </p:cNvPr>
          <p:cNvSpPr txBox="1"/>
          <p:nvPr/>
        </p:nvSpPr>
        <p:spPr>
          <a:xfrm>
            <a:off x="6081039" y="5825742"/>
            <a:ext cx="61007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: Data </a:t>
            </a:r>
            <a:r>
              <a:rPr lang="it-IT" dirty="0" err="1"/>
              <a:t>plane</a:t>
            </a:r>
            <a:endParaRPr lang="it-IT" dirty="0"/>
          </a:p>
        </p:txBody>
      </p: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3194A5D9-A09F-1CF8-7C2E-216B5DCE1856}"/>
              </a:ext>
            </a:extLst>
          </p:cNvPr>
          <p:cNvSpPr txBox="1"/>
          <p:nvPr/>
        </p:nvSpPr>
        <p:spPr>
          <a:xfrm>
            <a:off x="5456664" y="3707681"/>
            <a:ext cx="1139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OpenFlow</a:t>
            </a:r>
            <a:r>
              <a:rPr lang="it-IT" dirty="0"/>
              <a:t> switches</a:t>
            </a:r>
          </a:p>
        </p:txBody>
      </p:sp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FDB7AA0E-75D2-2953-4B68-1481299DAC9F}"/>
              </a:ext>
            </a:extLst>
          </p:cNvPr>
          <p:cNvSpPr txBox="1"/>
          <p:nvPr/>
        </p:nvSpPr>
        <p:spPr>
          <a:xfrm>
            <a:off x="6337883" y="1235902"/>
            <a:ext cx="1139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RYU SDN Controller</a:t>
            </a:r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686F0BC0-0C2A-0C4F-E8FE-36C309F2AD2A}"/>
              </a:ext>
            </a:extLst>
          </p:cNvPr>
          <p:cNvSpPr txBox="1"/>
          <p:nvPr/>
        </p:nvSpPr>
        <p:spPr>
          <a:xfrm>
            <a:off x="10304745" y="2195381"/>
            <a:ext cx="1838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h2 10.0.0.2/24 </a:t>
            </a:r>
          </a:p>
        </p:txBody>
      </p:sp>
      <p:sp>
        <p:nvSpPr>
          <p:cNvPr id="54" name="CasellaDiTesto 53">
            <a:extLst>
              <a:ext uri="{FF2B5EF4-FFF2-40B4-BE49-F238E27FC236}">
                <a16:creationId xmlns:a16="http://schemas.microsoft.com/office/drawing/2014/main" id="{A03F0BEC-D322-FEC4-7DDC-21A5AA6ACF4A}"/>
              </a:ext>
            </a:extLst>
          </p:cNvPr>
          <p:cNvSpPr txBox="1"/>
          <p:nvPr/>
        </p:nvSpPr>
        <p:spPr>
          <a:xfrm>
            <a:off x="10304746" y="4207054"/>
            <a:ext cx="1838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h4 10.0.0.4/24 </a:t>
            </a:r>
          </a:p>
        </p:txBody>
      </p:sp>
      <p:sp>
        <p:nvSpPr>
          <p:cNvPr id="17" name="object 23">
            <a:extLst>
              <a:ext uri="{FF2B5EF4-FFF2-40B4-BE49-F238E27FC236}">
                <a16:creationId xmlns:a16="http://schemas.microsoft.com/office/drawing/2014/main" id="{F2326A8A-A134-C42E-5322-2C548FCBF8A0}"/>
              </a:ext>
            </a:extLst>
          </p:cNvPr>
          <p:cNvSpPr/>
          <p:nvPr/>
        </p:nvSpPr>
        <p:spPr>
          <a:xfrm>
            <a:off x="8462273" y="5128167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client  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sp>
        <p:nvSpPr>
          <p:cNvPr id="18" name="object 23">
            <a:extLst>
              <a:ext uri="{FF2B5EF4-FFF2-40B4-BE49-F238E27FC236}">
                <a16:creationId xmlns:a16="http://schemas.microsoft.com/office/drawing/2014/main" id="{03D7D861-0B65-2853-3878-37D988263B6E}"/>
              </a:ext>
            </a:extLst>
          </p:cNvPr>
          <p:cNvSpPr/>
          <p:nvPr/>
        </p:nvSpPr>
        <p:spPr>
          <a:xfrm>
            <a:off x="1308360" y="3569674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tcpdump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endParaRPr sz="1092" dirty="0"/>
          </a:p>
        </p:txBody>
      </p:sp>
      <p:sp>
        <p:nvSpPr>
          <p:cNvPr id="19" name="object 23">
            <a:extLst>
              <a:ext uri="{FF2B5EF4-FFF2-40B4-BE49-F238E27FC236}">
                <a16:creationId xmlns:a16="http://schemas.microsoft.com/office/drawing/2014/main" id="{78B78811-8CD5-A19F-6801-70AF7A21C2D8}"/>
              </a:ext>
            </a:extLst>
          </p:cNvPr>
          <p:cNvSpPr/>
          <p:nvPr/>
        </p:nvSpPr>
        <p:spPr>
          <a:xfrm>
            <a:off x="1309471" y="3306084"/>
            <a:ext cx="2432392" cy="284424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client  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endParaRPr sz="1092" dirty="0"/>
          </a:p>
        </p:txBody>
      </p:sp>
      <p:sp>
        <p:nvSpPr>
          <p:cNvPr id="24" name="object 23">
            <a:extLst>
              <a:ext uri="{FF2B5EF4-FFF2-40B4-BE49-F238E27FC236}">
                <a16:creationId xmlns:a16="http://schemas.microsoft.com/office/drawing/2014/main" id="{5A2676B5-F4E2-0437-5D92-DAAB8E5EA8ED}"/>
              </a:ext>
            </a:extLst>
          </p:cNvPr>
          <p:cNvSpPr/>
          <p:nvPr/>
        </p:nvSpPr>
        <p:spPr>
          <a:xfrm>
            <a:off x="1308360" y="4802803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4 x 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server  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sp>
        <p:nvSpPr>
          <p:cNvPr id="25" name="object 23">
            <a:extLst>
              <a:ext uri="{FF2B5EF4-FFF2-40B4-BE49-F238E27FC236}">
                <a16:creationId xmlns:a16="http://schemas.microsoft.com/office/drawing/2014/main" id="{93371FB9-FDF1-163F-EC3E-C422896C234D}"/>
              </a:ext>
            </a:extLst>
          </p:cNvPr>
          <p:cNvSpPr/>
          <p:nvPr/>
        </p:nvSpPr>
        <p:spPr>
          <a:xfrm>
            <a:off x="1308360" y="5094090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client   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sp>
        <p:nvSpPr>
          <p:cNvPr id="27" name="object 23">
            <a:extLst>
              <a:ext uri="{FF2B5EF4-FFF2-40B4-BE49-F238E27FC236}">
                <a16:creationId xmlns:a16="http://schemas.microsoft.com/office/drawing/2014/main" id="{53F8A298-AC35-0983-7D3B-538E8B93C2F4}"/>
              </a:ext>
            </a:extLst>
          </p:cNvPr>
          <p:cNvSpPr/>
          <p:nvPr/>
        </p:nvSpPr>
        <p:spPr>
          <a:xfrm>
            <a:off x="1308360" y="5349031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tcpdump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sp>
        <p:nvSpPr>
          <p:cNvPr id="28" name="object 23">
            <a:extLst>
              <a:ext uri="{FF2B5EF4-FFF2-40B4-BE49-F238E27FC236}">
                <a16:creationId xmlns:a16="http://schemas.microsoft.com/office/drawing/2014/main" id="{8E924DA7-8DBD-7292-542D-C36C3F2882F2}"/>
              </a:ext>
            </a:extLst>
          </p:cNvPr>
          <p:cNvSpPr/>
          <p:nvPr/>
        </p:nvSpPr>
        <p:spPr>
          <a:xfrm>
            <a:off x="8462273" y="2860775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4 x 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server  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sp>
        <p:nvSpPr>
          <p:cNvPr id="30" name="object 23">
            <a:extLst>
              <a:ext uri="{FF2B5EF4-FFF2-40B4-BE49-F238E27FC236}">
                <a16:creationId xmlns:a16="http://schemas.microsoft.com/office/drawing/2014/main" id="{0DBFD4C1-5FBC-B5F3-4A95-A0F6E77926CF}"/>
              </a:ext>
            </a:extLst>
          </p:cNvPr>
          <p:cNvSpPr/>
          <p:nvPr/>
        </p:nvSpPr>
        <p:spPr>
          <a:xfrm>
            <a:off x="8462273" y="3152062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client  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sp>
        <p:nvSpPr>
          <p:cNvPr id="32" name="object 23">
            <a:extLst>
              <a:ext uri="{FF2B5EF4-FFF2-40B4-BE49-F238E27FC236}">
                <a16:creationId xmlns:a16="http://schemas.microsoft.com/office/drawing/2014/main" id="{2C00A6CA-1E7C-0FE8-179D-F168631EBF8B}"/>
              </a:ext>
            </a:extLst>
          </p:cNvPr>
          <p:cNvSpPr/>
          <p:nvPr/>
        </p:nvSpPr>
        <p:spPr>
          <a:xfrm>
            <a:off x="8462273" y="3442335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tcpdump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sp>
        <p:nvSpPr>
          <p:cNvPr id="39" name="object 23">
            <a:extLst>
              <a:ext uri="{FF2B5EF4-FFF2-40B4-BE49-F238E27FC236}">
                <a16:creationId xmlns:a16="http://schemas.microsoft.com/office/drawing/2014/main" id="{7E1D381C-4405-DB93-B615-F471DF51278F}"/>
              </a:ext>
            </a:extLst>
          </p:cNvPr>
          <p:cNvSpPr/>
          <p:nvPr/>
        </p:nvSpPr>
        <p:spPr>
          <a:xfrm>
            <a:off x="8462273" y="4837030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4 x 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server  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sp>
        <p:nvSpPr>
          <p:cNvPr id="40" name="object 23">
            <a:extLst>
              <a:ext uri="{FF2B5EF4-FFF2-40B4-BE49-F238E27FC236}">
                <a16:creationId xmlns:a16="http://schemas.microsoft.com/office/drawing/2014/main" id="{B169D055-A091-A509-CABE-3CC9F5CC539D}"/>
              </a:ext>
            </a:extLst>
          </p:cNvPr>
          <p:cNvSpPr/>
          <p:nvPr/>
        </p:nvSpPr>
        <p:spPr>
          <a:xfrm>
            <a:off x="1308360" y="3017448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4 x 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server  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sp>
        <p:nvSpPr>
          <p:cNvPr id="43" name="object 23">
            <a:extLst>
              <a:ext uri="{FF2B5EF4-FFF2-40B4-BE49-F238E27FC236}">
                <a16:creationId xmlns:a16="http://schemas.microsoft.com/office/drawing/2014/main" id="{CA73CA58-1976-B6D3-176A-13979E3E7031}"/>
              </a:ext>
            </a:extLst>
          </p:cNvPr>
          <p:cNvSpPr/>
          <p:nvPr/>
        </p:nvSpPr>
        <p:spPr>
          <a:xfrm>
            <a:off x="8462273" y="5390905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tcpdump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cxnSp>
        <p:nvCxnSpPr>
          <p:cNvPr id="45" name="Connettore 2 44">
            <a:extLst>
              <a:ext uri="{FF2B5EF4-FFF2-40B4-BE49-F238E27FC236}">
                <a16:creationId xmlns:a16="http://schemas.microsoft.com/office/drawing/2014/main" id="{EB67DF0F-393D-49FA-F4B8-FD32A55B7E1F}"/>
              </a:ext>
            </a:extLst>
          </p:cNvPr>
          <p:cNvCxnSpPr>
            <a:cxnSpLocks/>
            <a:stCxn id="14" idx="2"/>
            <a:endCxn id="20" idx="0"/>
          </p:cNvCxnSpPr>
          <p:nvPr/>
        </p:nvCxnSpPr>
        <p:spPr>
          <a:xfrm flipH="1">
            <a:off x="4767925" y="2776847"/>
            <a:ext cx="2478661" cy="135569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4372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36D1244-899D-43E8-9F97-986CDF5C6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695" y="139166"/>
            <a:ext cx="11441391" cy="840400"/>
          </a:xfrm>
        </p:spPr>
        <p:txBody>
          <a:bodyPr/>
          <a:lstStyle/>
          <a:p>
            <a:r>
              <a:rPr lang="it-IT"/>
              <a:t>Funzionamento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C2BC33E-CE88-4E36-AFDE-62CC1E7CD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3"/>
            <a:ext cx="11098301" cy="45259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dirty="0"/>
              <a:t>Il controllore apprende la topologia della rete con LLDP.</a:t>
            </a:r>
          </a:p>
          <a:p>
            <a:r>
              <a:rPr lang="it-IT" dirty="0"/>
              <a:t>IPv4 TCP SYN flag(0x002) sempre inviati al controllore, altro traffico </a:t>
            </a:r>
            <a:r>
              <a:rPr lang="it-IT" dirty="0" err="1"/>
              <a:t>unicast</a:t>
            </a:r>
            <a:r>
              <a:rPr lang="it-IT" dirty="0"/>
              <a:t> </a:t>
            </a:r>
            <a:r>
              <a:rPr lang="it-IT" dirty="0" err="1"/>
              <a:t>FlowMod</a:t>
            </a:r>
            <a:endParaRPr lang="it-IT" dirty="0"/>
          </a:p>
          <a:p>
            <a:r>
              <a:rPr lang="it-IT" dirty="0"/>
              <a:t>@</a:t>
            </a:r>
            <a:r>
              <a:rPr lang="it-IT" dirty="0" err="1"/>
              <a:t>PacketIN</a:t>
            </a:r>
            <a:r>
              <a:rPr lang="it-IT" dirty="0"/>
              <a:t> Elaborazione SYN 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Solo se proviene dallo switch a cui è direttamente connesso </a:t>
            </a:r>
            <a:r>
              <a:rPr lang="it-IT" dirty="0" err="1"/>
              <a:t>l’host</a:t>
            </a:r>
            <a:r>
              <a:rPr lang="it-IT" dirty="0"/>
              <a:t> </a:t>
            </a:r>
            <a:r>
              <a:rPr lang="it-IT" b="1" dirty="0"/>
              <a:t>mittente</a:t>
            </a:r>
            <a:r>
              <a:rPr lang="it-IT" dirty="0"/>
              <a:t>.</a:t>
            </a:r>
          </a:p>
          <a:p>
            <a:br>
              <a:rPr lang="it-IT" dirty="0"/>
            </a:br>
            <a:r>
              <a:rPr lang="it-IT" dirty="0"/>
              <a:t> </a:t>
            </a:r>
          </a:p>
          <a:p>
            <a:endParaRPr lang="it-IT" dirty="0"/>
          </a:p>
          <a:p>
            <a:pPr marL="457200" indent="-457200">
              <a:buFont typeface="+mj-lt"/>
              <a:buAutoNum type="arabicPeriod"/>
            </a:pPr>
            <a:endParaRPr lang="it-IT" dirty="0"/>
          </a:p>
        </p:txBody>
      </p:sp>
      <p:graphicFrame>
        <p:nvGraphicFramePr>
          <p:cNvPr id="5" name="Tabella 4">
            <a:extLst>
              <a:ext uri="{FF2B5EF4-FFF2-40B4-BE49-F238E27FC236}">
                <a16:creationId xmlns:a16="http://schemas.microsoft.com/office/drawing/2014/main" id="{CE9662AE-B559-2CD1-A5F0-9CE1F20380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2100066"/>
              </p:ext>
            </p:extLst>
          </p:nvPr>
        </p:nvGraphicFramePr>
        <p:xfrm>
          <a:off x="609600" y="3908485"/>
          <a:ext cx="204501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5010">
                  <a:extLst>
                    <a:ext uri="{9D8B030D-6E8A-4147-A177-3AD203B41FA5}">
                      <a16:colId xmlns:a16="http://schemas.microsoft.com/office/drawing/2014/main" val="3914156817"/>
                    </a:ext>
                  </a:extLst>
                </a:gridCol>
              </a:tblGrid>
              <a:tr h="359421">
                <a:tc>
                  <a:txBody>
                    <a:bodyPr/>
                    <a:lstStyle/>
                    <a:p>
                      <a:r>
                        <a:rPr lang="it-IT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destination_mac1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6320982"/>
                  </a:ext>
                </a:extLst>
              </a:tr>
              <a:tr h="35942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destination_mac2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165311"/>
                  </a:ext>
                </a:extLst>
              </a:tr>
              <a:tr h="35942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823914"/>
                  </a:ext>
                </a:extLst>
              </a:tr>
              <a:tr h="35942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destination_macN</a:t>
                      </a:r>
                      <a:endParaRPr lang="it-IT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38600"/>
                  </a:ext>
                </a:extLst>
              </a:tr>
            </a:tbl>
          </a:graphicData>
        </a:graphic>
      </p:graphicFrame>
      <p:graphicFrame>
        <p:nvGraphicFramePr>
          <p:cNvPr id="6" name="Tabella 5">
            <a:extLst>
              <a:ext uri="{FF2B5EF4-FFF2-40B4-BE49-F238E27FC236}">
                <a16:creationId xmlns:a16="http://schemas.microsoft.com/office/drawing/2014/main" id="{5697AB60-199D-62DA-35F3-C0B6B1AFC8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8774610"/>
              </p:ext>
            </p:extLst>
          </p:nvPr>
        </p:nvGraphicFramePr>
        <p:xfrm>
          <a:off x="3247482" y="3927019"/>
          <a:ext cx="3736898" cy="36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8449">
                  <a:extLst>
                    <a:ext uri="{9D8B030D-6E8A-4147-A177-3AD203B41FA5}">
                      <a16:colId xmlns:a16="http://schemas.microsoft.com/office/drawing/2014/main" val="4049350651"/>
                    </a:ext>
                  </a:extLst>
                </a:gridCol>
                <a:gridCol w="1868449">
                  <a:extLst>
                    <a:ext uri="{9D8B030D-6E8A-4147-A177-3AD203B41FA5}">
                      <a16:colId xmlns:a16="http://schemas.microsoft.com/office/drawing/2014/main" val="3886913078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r>
                        <a:rPr lang="it-IT" dirty="0"/>
                        <a:t>#</a:t>
                      </a:r>
                      <a:r>
                        <a:rPr lang="it-IT" dirty="0" err="1"/>
                        <a:t>SYN_ricevuti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orario_penultimo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6040721"/>
                  </a:ext>
                </a:extLst>
              </a:tr>
            </a:tbl>
          </a:graphicData>
        </a:graphic>
      </p:graphicFrame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0B980267-1E23-1124-779A-6B5149B67BD2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2654610" y="4111685"/>
            <a:ext cx="59287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7152BEBD-288D-A2DD-0468-B8F9942575F8}"/>
              </a:ext>
            </a:extLst>
          </p:cNvPr>
          <p:cNvSpPr txBox="1"/>
          <p:nvPr/>
        </p:nvSpPr>
        <p:spPr>
          <a:xfrm>
            <a:off x="6984379" y="3623465"/>
            <a:ext cx="5307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delta_t</a:t>
            </a:r>
            <a:r>
              <a:rPr lang="it-IT" dirty="0"/>
              <a:t> = </a:t>
            </a:r>
            <a:r>
              <a:rPr lang="it-IT" dirty="0" err="1"/>
              <a:t>orario_corrente-orario_penultimo</a:t>
            </a:r>
            <a:endParaRPr lang="it-IT" dirty="0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B18877EA-5B19-AAB6-2FFE-24C1AD1865CA}"/>
              </a:ext>
            </a:extLst>
          </p:cNvPr>
          <p:cNvSpPr txBox="1"/>
          <p:nvPr/>
        </p:nvSpPr>
        <p:spPr>
          <a:xfrm>
            <a:off x="3247482" y="3578695"/>
            <a:ext cx="5307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Lista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5883FEE3-B879-AB9E-F24B-717345B0EA63}"/>
              </a:ext>
            </a:extLst>
          </p:cNvPr>
          <p:cNvSpPr txBox="1"/>
          <p:nvPr/>
        </p:nvSpPr>
        <p:spPr>
          <a:xfrm>
            <a:off x="609600" y="3578695"/>
            <a:ext cx="5307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Dizionario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CEDE05FE-905D-3228-ABD1-AD2FFFEE55D9}"/>
              </a:ext>
            </a:extLst>
          </p:cNvPr>
          <p:cNvSpPr txBox="1"/>
          <p:nvPr/>
        </p:nvSpPr>
        <p:spPr>
          <a:xfrm>
            <a:off x="5569414" y="4450761"/>
            <a:ext cx="53079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Per un dato </a:t>
            </a:r>
            <a:r>
              <a:rPr lang="it-IT" dirty="0" err="1"/>
              <a:t>destination_mac</a:t>
            </a:r>
            <a:r>
              <a:rPr lang="it-IT" dirty="0"/>
              <a:t>:</a:t>
            </a:r>
          </a:p>
          <a:p>
            <a:r>
              <a:rPr lang="it-IT" dirty="0"/>
              <a:t>Se #</a:t>
            </a:r>
            <a:r>
              <a:rPr lang="it-IT" dirty="0" err="1"/>
              <a:t>SYN_ricevuti</a:t>
            </a:r>
            <a:r>
              <a:rPr lang="it-IT" dirty="0"/>
              <a:t> &gt; X scarto, altrimenti </a:t>
            </a:r>
            <a:r>
              <a:rPr lang="it-IT" dirty="0" err="1"/>
              <a:t>packetOut</a:t>
            </a:r>
            <a:endParaRPr lang="it-IT" dirty="0"/>
          </a:p>
          <a:p>
            <a:r>
              <a:rPr lang="it-IT" dirty="0"/>
              <a:t>Reset lista se </a:t>
            </a:r>
            <a:r>
              <a:rPr lang="it-IT" dirty="0" err="1"/>
              <a:t>delta_t</a:t>
            </a:r>
            <a:r>
              <a:rPr lang="it-IT" dirty="0"/>
              <a:t>  &gt;  T. </a:t>
            </a:r>
          </a:p>
        </p:txBody>
      </p:sp>
      <p:graphicFrame>
        <p:nvGraphicFramePr>
          <p:cNvPr id="21" name="Tabella 20">
            <a:extLst>
              <a:ext uri="{FF2B5EF4-FFF2-40B4-BE49-F238E27FC236}">
                <a16:creationId xmlns:a16="http://schemas.microsoft.com/office/drawing/2014/main" id="{6E4B7043-52D2-AD40-11FD-763A347250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0225943"/>
              </p:ext>
            </p:extLst>
          </p:nvPr>
        </p:nvGraphicFramePr>
        <p:xfrm>
          <a:off x="3247481" y="5736929"/>
          <a:ext cx="3736898" cy="36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8449">
                  <a:extLst>
                    <a:ext uri="{9D8B030D-6E8A-4147-A177-3AD203B41FA5}">
                      <a16:colId xmlns:a16="http://schemas.microsoft.com/office/drawing/2014/main" val="4049350651"/>
                    </a:ext>
                  </a:extLst>
                </a:gridCol>
                <a:gridCol w="1868449">
                  <a:extLst>
                    <a:ext uri="{9D8B030D-6E8A-4147-A177-3AD203B41FA5}">
                      <a16:colId xmlns:a16="http://schemas.microsoft.com/office/drawing/2014/main" val="3886913078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r>
                        <a:rPr lang="it-IT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orario_penultimo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6040721"/>
                  </a:ext>
                </a:extLst>
              </a:tr>
            </a:tbl>
          </a:graphicData>
        </a:graphic>
      </p:graphicFrame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C1C42AA2-962E-1177-385B-DD20CE45DB69}"/>
              </a:ext>
            </a:extLst>
          </p:cNvPr>
          <p:cNvSpPr txBox="1"/>
          <p:nvPr/>
        </p:nvSpPr>
        <p:spPr>
          <a:xfrm>
            <a:off x="3247481" y="5322827"/>
            <a:ext cx="5307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Lista all’inizio o al reset</a:t>
            </a:r>
          </a:p>
        </p:txBody>
      </p:sp>
    </p:spTree>
    <p:extLst>
      <p:ext uri="{BB962C8B-B14F-4D97-AF65-F5344CB8AC3E}">
        <p14:creationId xmlns:p14="http://schemas.microsoft.com/office/powerpoint/2010/main" val="3533375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36D1244-899D-43E8-9F97-986CDF5C6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695" y="139166"/>
            <a:ext cx="11441391" cy="840400"/>
          </a:xfrm>
        </p:spPr>
        <p:txBody>
          <a:bodyPr/>
          <a:lstStyle/>
          <a:p>
            <a:r>
              <a:rPr lang="it-IT"/>
              <a:t>Funzionamento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C2BC33E-CE88-4E36-AFDE-62CC1E7CD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3"/>
            <a:ext cx="11098301" cy="45259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dirty="0"/>
              <a:t>Il controllore apprende la topologia della rete con LLDP.</a:t>
            </a:r>
          </a:p>
          <a:p>
            <a:r>
              <a:rPr lang="it-IT" dirty="0"/>
              <a:t>IPv4 TCP SYN flag(0x002) sempre inviati al controllore, altro traffico </a:t>
            </a:r>
            <a:r>
              <a:rPr lang="it-IT" dirty="0" err="1"/>
              <a:t>unicast</a:t>
            </a:r>
            <a:r>
              <a:rPr lang="it-IT" dirty="0"/>
              <a:t> </a:t>
            </a:r>
            <a:r>
              <a:rPr lang="it-IT" dirty="0" err="1"/>
              <a:t>FlowMod</a:t>
            </a:r>
            <a:endParaRPr lang="it-IT" dirty="0"/>
          </a:p>
          <a:p>
            <a:r>
              <a:rPr lang="it-IT" dirty="0"/>
              <a:t>@</a:t>
            </a:r>
            <a:r>
              <a:rPr lang="it-IT" dirty="0" err="1"/>
              <a:t>PacketIN</a:t>
            </a:r>
            <a:r>
              <a:rPr lang="it-IT" dirty="0"/>
              <a:t> Elaborazione SYN 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Solo se proviene dallo switch a cui è direttamente connesso </a:t>
            </a:r>
            <a:r>
              <a:rPr lang="it-IT" dirty="0" err="1"/>
              <a:t>l’host</a:t>
            </a:r>
            <a:r>
              <a:rPr lang="it-IT" dirty="0"/>
              <a:t> </a:t>
            </a:r>
            <a:r>
              <a:rPr lang="it-IT" b="1" dirty="0"/>
              <a:t>mittente</a:t>
            </a:r>
            <a:r>
              <a:rPr lang="it-IT" dirty="0"/>
              <a:t>.</a:t>
            </a:r>
          </a:p>
          <a:p>
            <a:br>
              <a:rPr lang="it-IT" dirty="0"/>
            </a:br>
            <a:r>
              <a:rPr lang="it-IT" dirty="0"/>
              <a:t> </a:t>
            </a:r>
          </a:p>
          <a:p>
            <a:endParaRPr lang="it-IT" dirty="0"/>
          </a:p>
          <a:p>
            <a:pPr marL="457200" indent="-457200">
              <a:buFont typeface="+mj-lt"/>
              <a:buAutoNum type="arabicPeriod"/>
            </a:pPr>
            <a:endParaRPr lang="it-IT" dirty="0"/>
          </a:p>
        </p:txBody>
      </p:sp>
      <p:graphicFrame>
        <p:nvGraphicFramePr>
          <p:cNvPr id="5" name="Tabella 4">
            <a:extLst>
              <a:ext uri="{FF2B5EF4-FFF2-40B4-BE49-F238E27FC236}">
                <a16:creationId xmlns:a16="http://schemas.microsoft.com/office/drawing/2014/main" id="{CE9662AE-B559-2CD1-A5F0-9CE1F2038018}"/>
              </a:ext>
            </a:extLst>
          </p:cNvPr>
          <p:cNvGraphicFramePr>
            <a:graphicFrameLocks noGrp="1"/>
          </p:cNvGraphicFramePr>
          <p:nvPr/>
        </p:nvGraphicFramePr>
        <p:xfrm>
          <a:off x="609600" y="3908485"/>
          <a:ext cx="204501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5010">
                  <a:extLst>
                    <a:ext uri="{9D8B030D-6E8A-4147-A177-3AD203B41FA5}">
                      <a16:colId xmlns:a16="http://schemas.microsoft.com/office/drawing/2014/main" val="3914156817"/>
                    </a:ext>
                  </a:extLst>
                </a:gridCol>
              </a:tblGrid>
              <a:tr h="359421">
                <a:tc>
                  <a:txBody>
                    <a:bodyPr/>
                    <a:lstStyle/>
                    <a:p>
                      <a:r>
                        <a:rPr lang="it-IT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destination_mac1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6320982"/>
                  </a:ext>
                </a:extLst>
              </a:tr>
              <a:tr h="35942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destination_mac2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165311"/>
                  </a:ext>
                </a:extLst>
              </a:tr>
              <a:tr h="35942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823914"/>
                  </a:ext>
                </a:extLst>
              </a:tr>
              <a:tr h="35942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destination_macN</a:t>
                      </a:r>
                      <a:endParaRPr lang="it-IT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38600"/>
                  </a:ext>
                </a:extLst>
              </a:tr>
            </a:tbl>
          </a:graphicData>
        </a:graphic>
      </p:graphicFrame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0B980267-1E23-1124-779A-6B5149B67BD2}"/>
              </a:ext>
            </a:extLst>
          </p:cNvPr>
          <p:cNvCxnSpPr>
            <a:cxnSpLocks/>
          </p:cNvCxnSpPr>
          <p:nvPr/>
        </p:nvCxnSpPr>
        <p:spPr>
          <a:xfrm>
            <a:off x="2654610" y="4111685"/>
            <a:ext cx="59287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B18877EA-5B19-AAB6-2FFE-24C1AD1865CA}"/>
              </a:ext>
            </a:extLst>
          </p:cNvPr>
          <p:cNvSpPr txBox="1"/>
          <p:nvPr/>
        </p:nvSpPr>
        <p:spPr>
          <a:xfrm>
            <a:off x="3247482" y="3578695"/>
            <a:ext cx="5307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Lista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5883FEE3-B879-AB9E-F24B-717345B0EA63}"/>
              </a:ext>
            </a:extLst>
          </p:cNvPr>
          <p:cNvSpPr txBox="1"/>
          <p:nvPr/>
        </p:nvSpPr>
        <p:spPr>
          <a:xfrm>
            <a:off x="609600" y="3578695"/>
            <a:ext cx="5307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Dizionario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CEDE05FE-905D-3228-ABD1-AD2FFFEE55D9}"/>
              </a:ext>
            </a:extLst>
          </p:cNvPr>
          <p:cNvSpPr txBox="1"/>
          <p:nvPr/>
        </p:nvSpPr>
        <p:spPr>
          <a:xfrm rot="5400000">
            <a:off x="3203005" y="6377810"/>
            <a:ext cx="5307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#SYN in </a:t>
            </a:r>
            <a:r>
              <a:rPr lang="it-IT" dirty="0" err="1"/>
              <a:t>delta_t</a:t>
            </a:r>
            <a:endParaRPr lang="it-IT" dirty="0"/>
          </a:p>
        </p:txBody>
      </p:sp>
      <p:graphicFrame>
        <p:nvGraphicFramePr>
          <p:cNvPr id="4" name="Tabella 3">
            <a:extLst>
              <a:ext uri="{FF2B5EF4-FFF2-40B4-BE49-F238E27FC236}">
                <a16:creationId xmlns:a16="http://schemas.microsoft.com/office/drawing/2014/main" id="{0219A231-A7E5-87BA-304E-D7634CB6A1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5499613"/>
              </p:ext>
            </p:extLst>
          </p:nvPr>
        </p:nvGraphicFramePr>
        <p:xfrm>
          <a:off x="3276600" y="3948027"/>
          <a:ext cx="1759415" cy="1908944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1759415">
                  <a:extLst>
                    <a:ext uri="{9D8B030D-6E8A-4147-A177-3AD203B41FA5}">
                      <a16:colId xmlns:a16="http://schemas.microsoft.com/office/drawing/2014/main" val="25745760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it-IT" dirty="0" err="1"/>
                        <a:t>timestampN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138713"/>
                  </a:ext>
                </a:extLst>
              </a:tr>
              <a:tr h="385796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timestampN-1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1400321"/>
                  </a:ext>
                </a:extLst>
              </a:tr>
              <a:tr h="385796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timestampN-2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5796537"/>
                  </a:ext>
                </a:extLst>
              </a:tr>
              <a:tr h="385796">
                <a:tc>
                  <a:txBody>
                    <a:bodyPr/>
                    <a:lstStyle/>
                    <a:p>
                      <a:r>
                        <a:rPr lang="it-IT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8586218"/>
                  </a:ext>
                </a:extLst>
              </a:tr>
              <a:tr h="385796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timestamp1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917395"/>
                  </a:ext>
                </a:extLst>
              </a:tr>
            </a:tbl>
          </a:graphicData>
        </a:graphic>
      </p:graphicFrame>
      <p:sp>
        <p:nvSpPr>
          <p:cNvPr id="7" name="Parentesi graffa chiusa 6">
            <a:extLst>
              <a:ext uri="{FF2B5EF4-FFF2-40B4-BE49-F238E27FC236}">
                <a16:creationId xmlns:a16="http://schemas.microsoft.com/office/drawing/2014/main" id="{59DA7E4B-90EE-6CCA-9590-E9B2C9F28108}"/>
              </a:ext>
            </a:extLst>
          </p:cNvPr>
          <p:cNvSpPr/>
          <p:nvPr/>
        </p:nvSpPr>
        <p:spPr>
          <a:xfrm>
            <a:off x="5065133" y="3948027"/>
            <a:ext cx="592872" cy="1423498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15A2EE1A-E5D6-D55D-E416-291601D9D9DF}"/>
              </a:ext>
            </a:extLst>
          </p:cNvPr>
          <p:cNvSpPr txBox="1"/>
          <p:nvPr/>
        </p:nvSpPr>
        <p:spPr>
          <a:xfrm>
            <a:off x="6984379" y="3623465"/>
            <a:ext cx="530798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Per un dato </a:t>
            </a:r>
            <a:r>
              <a:rPr lang="it-IT" dirty="0" err="1"/>
              <a:t>destionation_mac</a:t>
            </a:r>
            <a:r>
              <a:rPr lang="it-IT" dirty="0"/>
              <a:t>:</a:t>
            </a:r>
          </a:p>
          <a:p>
            <a:endParaRPr lang="it-IT" dirty="0"/>
          </a:p>
          <a:p>
            <a:r>
              <a:rPr lang="it-IT" dirty="0"/>
              <a:t>Si scorre la lista per contare #SYN e </a:t>
            </a:r>
            <a:r>
              <a:rPr lang="it-IT" dirty="0" err="1"/>
              <a:t>delta_t</a:t>
            </a:r>
            <a:r>
              <a:rPr lang="it-IT" dirty="0"/>
              <a:t> :</a:t>
            </a:r>
            <a:br>
              <a:rPr lang="it-IT" dirty="0"/>
            </a:br>
            <a:r>
              <a:rPr lang="it-IT" dirty="0"/>
              <a:t>fintanto che </a:t>
            </a:r>
            <a:r>
              <a:rPr lang="it-IT" dirty="0" err="1"/>
              <a:t>delta_t</a:t>
            </a:r>
            <a:r>
              <a:rPr lang="it-IT" dirty="0"/>
              <a:t>&lt;T e #SYN &lt;= X</a:t>
            </a:r>
          </a:p>
          <a:p>
            <a:r>
              <a:rPr lang="it-IT" dirty="0" err="1"/>
              <a:t>delta_t</a:t>
            </a:r>
            <a:r>
              <a:rPr lang="it-IT" dirty="0"/>
              <a:t> = </a:t>
            </a:r>
            <a:r>
              <a:rPr lang="it-IT" dirty="0" err="1"/>
              <a:t>timestampN</a:t>
            </a:r>
            <a:r>
              <a:rPr lang="it-IT" dirty="0"/>
              <a:t>– timestampN-1 + </a:t>
            </a:r>
            <a:r>
              <a:rPr lang="it-IT" dirty="0" err="1"/>
              <a:t>delta_t</a:t>
            </a:r>
            <a:endParaRPr lang="it-IT" dirty="0"/>
          </a:p>
          <a:p>
            <a:endParaRPr lang="it-IT" dirty="0"/>
          </a:p>
          <a:p>
            <a:r>
              <a:rPr lang="it-IT" dirty="0"/>
              <a:t>Rimossi </a:t>
            </a:r>
            <a:r>
              <a:rPr lang="it-IT" dirty="0" err="1"/>
              <a:t>elmenti</a:t>
            </a:r>
            <a:r>
              <a:rPr lang="it-IT" dirty="0"/>
              <a:t> fuori intervallo </a:t>
            </a:r>
            <a:r>
              <a:rPr lang="it-IT"/>
              <a:t>delta_t</a:t>
            </a:r>
          </a:p>
          <a:p>
            <a:endParaRPr lang="it-IT" dirty="0"/>
          </a:p>
          <a:p>
            <a:r>
              <a:rPr lang="it-IT" dirty="0"/>
              <a:t>Scarto se #SYN &gt; X e </a:t>
            </a:r>
            <a:r>
              <a:rPr lang="it-IT" dirty="0" err="1"/>
              <a:t>delta_t</a:t>
            </a:r>
            <a:r>
              <a:rPr lang="it-IT" dirty="0"/>
              <a:t> &lt;= T, altrimenti </a:t>
            </a:r>
            <a:r>
              <a:rPr lang="it-IT" dirty="0" err="1"/>
              <a:t>packetOut</a:t>
            </a: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64174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39CCA3-B07F-4712-AF20-8A1159964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695" y="139166"/>
            <a:ext cx="11441391" cy="840400"/>
          </a:xfrm>
        </p:spPr>
        <p:txBody>
          <a:bodyPr/>
          <a:lstStyle/>
          <a:p>
            <a:r>
              <a:rPr lang="it-IT"/>
              <a:t>Dimostrazione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467F058-1152-4A58-808D-467EBBA79C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3"/>
            <a:ext cx="11098301" cy="45259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dirty="0"/>
              <a:t>Su </a:t>
            </a:r>
            <a:r>
              <a:rPr lang="it-IT" b="1" dirty="0"/>
              <a:t>ognuno dei 4 </a:t>
            </a:r>
            <a:r>
              <a:rPr lang="it-IT" b="1" dirty="0" err="1"/>
              <a:t>host</a:t>
            </a:r>
            <a:r>
              <a:rPr lang="it-IT" b="1" dirty="0"/>
              <a:t> </a:t>
            </a:r>
            <a:r>
              <a:rPr lang="it-IT" dirty="0"/>
              <a:t>si lancia uno script che automaticamente fa partire:</a:t>
            </a:r>
            <a:br>
              <a:rPr lang="it-IT" dirty="0"/>
            </a:b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4 </a:t>
            </a:r>
            <a:r>
              <a:rPr lang="it-IT" dirty="0" err="1"/>
              <a:t>iperf</a:t>
            </a:r>
            <a:r>
              <a:rPr lang="it-IT" dirty="0"/>
              <a:t> server sulle porte 5201 5202 5203 5204</a:t>
            </a:r>
            <a:br>
              <a:rPr lang="it-IT" dirty="0"/>
            </a:b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client </a:t>
            </a:r>
            <a:r>
              <a:rPr lang="it-IT" dirty="0" err="1"/>
              <a:t>iperf</a:t>
            </a:r>
            <a:r>
              <a:rPr lang="it-IT" dirty="0"/>
              <a:t> a intervalli casuali con durate casuali verso tutti gli altri 3 </a:t>
            </a:r>
            <a:r>
              <a:rPr lang="it-IT" dirty="0" err="1"/>
              <a:t>hosts</a:t>
            </a:r>
            <a:r>
              <a:rPr lang="it-IT" dirty="0"/>
              <a:t> della rete in </a:t>
            </a:r>
            <a:r>
              <a:rPr lang="it-IT" dirty="0" err="1"/>
              <a:t>parallello</a:t>
            </a:r>
            <a:r>
              <a:rPr lang="it-IT" dirty="0"/>
              <a:t> (per questo necessari 3 server </a:t>
            </a:r>
            <a:r>
              <a:rPr lang="it-IT" dirty="0" err="1"/>
              <a:t>iperf</a:t>
            </a:r>
            <a:r>
              <a:rPr lang="it-IT" dirty="0"/>
              <a:t>, 4 per </a:t>
            </a:r>
            <a:r>
              <a:rPr lang="it-IT"/>
              <a:t>semplicità)</a:t>
            </a:r>
            <a:br>
              <a:rPr lang="it-IT"/>
            </a:b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Salva un </a:t>
            </a:r>
            <a:r>
              <a:rPr lang="it-IT" dirty="0" err="1"/>
              <a:t>pcap</a:t>
            </a:r>
            <a:r>
              <a:rPr lang="it-IT" dirty="0"/>
              <a:t> </a:t>
            </a:r>
            <a:r>
              <a:rPr lang="it-IT" dirty="0" err="1"/>
              <a:t>tcpdump</a:t>
            </a:r>
            <a:r>
              <a:rPr lang="it-IT" dirty="0"/>
              <a:t> con SYN, FIN e RST  per ogni </a:t>
            </a:r>
            <a:r>
              <a:rPr lang="it-IT" dirty="0" err="1"/>
              <a:t>host</a:t>
            </a:r>
            <a:r>
              <a:rPr lang="it-IT" dirty="0"/>
              <a:t>. </a:t>
            </a:r>
            <a:br>
              <a:rPr lang="it-IT" dirty="0"/>
            </a:br>
            <a:r>
              <a:rPr lang="it-IT" dirty="0"/>
              <a:t>(Allo scopo della verifica del rispetto dei requisiti)</a:t>
            </a:r>
            <a:br>
              <a:rPr lang="it-IT" dirty="0"/>
            </a:b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456539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BB356F4-78B4-1C37-3C5A-32888B653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VIDEO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E2CF652-6EC6-D2D8-7F30-731C918C91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/>
              <a:t>Inserire video della dimostrazione:</a:t>
            </a:r>
          </a:p>
          <a:p>
            <a:r>
              <a:rPr lang="it-IT"/>
              <a:t>* topologia, comandi, tabelle ecc.</a:t>
            </a:r>
          </a:p>
          <a:p>
            <a:endParaRPr lang="it-IT"/>
          </a:p>
          <a:p>
            <a:r>
              <a:rPr lang="it-IT"/>
              <a:t>video di 1 minuto e mezzo senza audio, commento dal vivo</a:t>
            </a:r>
          </a:p>
          <a:p>
            <a:endParaRPr lang="it-IT"/>
          </a:p>
          <a:p>
            <a:endParaRPr lang="it-IT"/>
          </a:p>
          <a:p>
            <a:r>
              <a:rPr lang="it-IT"/>
              <a:t>Per la presentazione intermedia non è necessario che il controllore sia interamente sviluppato; è sufficiente che sia presente qualche funzionalità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6866CDC1-7EB4-76FD-6A42-2998287201F5}"/>
              </a:ext>
            </a:extLst>
          </p:cNvPr>
          <p:cNvSpPr/>
          <p:nvPr/>
        </p:nvSpPr>
        <p:spPr>
          <a:xfrm rot="19345766">
            <a:off x="3378751" y="2340501"/>
            <a:ext cx="5434501" cy="2585323"/>
          </a:xfrm>
          <a:prstGeom prst="rect">
            <a:avLst/>
          </a:prstGeom>
          <a:noFill/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it-IT" sz="54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NON MODIFICARE</a:t>
            </a:r>
            <a:endParaRPr lang="it-IT" sz="5400">
              <a:ln w="22225">
                <a:solidFill>
                  <a:srgbClr val="C0504D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cs typeface="Calibri"/>
            </a:endParaRPr>
          </a:p>
          <a:p>
            <a:pPr algn="ctr"/>
            <a:r>
              <a:rPr lang="it-IT" sz="54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NÉ CANCELLARE</a:t>
            </a:r>
            <a:endParaRPr lang="it-IT" sz="54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algn="ctr"/>
            <a:r>
              <a:rPr lang="it-IT" sz="54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QUESTA SLIDE</a:t>
            </a:r>
            <a:endParaRPr lang="it-IT" sz="54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6920319"/>
      </p:ext>
    </p:extLst>
  </p:cSld>
  <p:clrMapOvr>
    <a:masterClrMapping/>
  </p:clrMapOvr>
</p:sld>
</file>

<file path=ppt/theme/theme1.xml><?xml version="1.0" encoding="utf-8"?>
<a:theme xmlns:a="http://schemas.openxmlformats.org/drawingml/2006/main" name="POLI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660</TotalTime>
  <Words>662</Words>
  <Application>Microsoft Macintosh PowerPoint</Application>
  <PresentationFormat>Widescreen</PresentationFormat>
  <Paragraphs>120</Paragraphs>
  <Slides>9</Slides>
  <Notes>1</Notes>
  <HiddenSlides>1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4" baseType="lpstr">
      <vt:lpstr>Arial</vt:lpstr>
      <vt:lpstr>Calibri</vt:lpstr>
      <vt:lpstr>Times</vt:lpstr>
      <vt:lpstr>Wingdings</vt:lpstr>
      <vt:lpstr>POLI</vt:lpstr>
      <vt:lpstr>Presentazione standard di PowerPoint</vt:lpstr>
      <vt:lpstr>Istruzioni</vt:lpstr>
      <vt:lpstr>PROGETTO 8 Blocco traffico anomalo</vt:lpstr>
      <vt:lpstr>Obiettivo del progetto</vt:lpstr>
      <vt:lpstr>Scenario di riferimento</vt:lpstr>
      <vt:lpstr>Funzionamento</vt:lpstr>
      <vt:lpstr>Funzionamento</vt:lpstr>
      <vt:lpstr>Dimostrazione</vt:lpstr>
      <vt:lpstr>VIDEO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creator>Giacomo Verticale</dc:creator>
  <cp:lastModifiedBy>Pierluigi Grossi</cp:lastModifiedBy>
  <cp:revision>50</cp:revision>
  <cp:lastPrinted>2011-03-07T17:07:57Z</cp:lastPrinted>
  <dcterms:created xsi:type="dcterms:W3CDTF">2011-03-03T14:13:49Z</dcterms:created>
  <dcterms:modified xsi:type="dcterms:W3CDTF">2024-04-19T19:15:53Z</dcterms:modified>
</cp:coreProperties>
</file>