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3" r:id="rId11"/>
    <p:sldId id="382" r:id="rId12"/>
    <p:sldId id="384" r:id="rId13"/>
    <p:sldId id="369" r:id="rId14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0"/>
    <p:restoredTop sz="94663"/>
  </p:normalViewPr>
  <p:slideViewPr>
    <p:cSldViewPr snapToGrid="0">
      <p:cViewPr varScale="1">
        <p:scale>
          <a:sx n="102" d="100"/>
          <a:sy n="102" d="100"/>
        </p:scale>
        <p:origin x="192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23/04/24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23/04/24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23/04/24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Single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singli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32780" y="3659843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4 ,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4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  <p:cxnSp>
        <p:nvCxnSpPr>
          <p:cNvPr id="23" name="Connettore 7 22">
            <a:extLst>
              <a:ext uri="{FF2B5EF4-FFF2-40B4-BE49-F238E27FC236}">
                <a16:creationId xmlns:a16="http://schemas.microsoft.com/office/drawing/2014/main" id="{86DA2BFB-DD83-E341-0451-594936085BE3}"/>
              </a:ext>
            </a:extLst>
          </p:cNvPr>
          <p:cNvCxnSpPr>
            <a:cxnSpLocks/>
          </p:cNvCxnSpPr>
          <p:nvPr/>
        </p:nvCxnSpPr>
        <p:spPr>
          <a:xfrm flipV="1">
            <a:off x="3707298" y="2805830"/>
            <a:ext cx="3563247" cy="2880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7 25">
            <a:extLst>
              <a:ext uri="{FF2B5EF4-FFF2-40B4-BE49-F238E27FC236}">
                <a16:creationId xmlns:a16="http://schemas.microsoft.com/office/drawing/2014/main" id="{26C26C37-09BE-697A-C8A2-352FE361D7B7}"/>
              </a:ext>
            </a:extLst>
          </p:cNvPr>
          <p:cNvCxnSpPr>
            <a:cxnSpLocks/>
          </p:cNvCxnSpPr>
          <p:nvPr/>
        </p:nvCxnSpPr>
        <p:spPr>
          <a:xfrm rot="10800000">
            <a:off x="3707299" y="2805831"/>
            <a:ext cx="3563247" cy="27557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24635C44-DA63-1938-9D4D-68788707490D}"/>
              </a:ext>
            </a:extLst>
          </p:cNvPr>
          <p:cNvCxnSpPr>
            <a:cxnSpLocks/>
          </p:cNvCxnSpPr>
          <p:nvPr/>
        </p:nvCxnSpPr>
        <p:spPr>
          <a:xfrm rot="10800000">
            <a:off x="3707299" y="4835740"/>
            <a:ext cx="3563247" cy="22421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7 30">
            <a:extLst>
              <a:ext uri="{FF2B5EF4-FFF2-40B4-BE49-F238E27FC236}">
                <a16:creationId xmlns:a16="http://schemas.microsoft.com/office/drawing/2014/main" id="{2071B140-3122-DA7D-CB2C-F82D7F42C18C}"/>
              </a:ext>
            </a:extLst>
          </p:cNvPr>
          <p:cNvCxnSpPr>
            <a:cxnSpLocks/>
          </p:cNvCxnSpPr>
          <p:nvPr/>
        </p:nvCxnSpPr>
        <p:spPr>
          <a:xfrm flipV="1">
            <a:off x="3707296" y="4771398"/>
            <a:ext cx="3569701" cy="3777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848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durate: tra 3 e 15 secondi 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5201, 5202, 5203, 5204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Blocco 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79955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 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17:04:14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352811" y="4829595"/>
            <a:ext cx="638828" cy="46346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endParaRPr lang="it-IT" b="1" dirty="0"/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mittente.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4019" y="3271736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127152" y="4771765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 aprono più di 3 connessioni di durata 1 secondo,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5201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4245576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1011</Words>
  <Application>Microsoft Macintosh PowerPoint</Application>
  <PresentationFormat>Widescreen</PresentationFormat>
  <Paragraphs>208</Paragraphs>
  <Slides>13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Rule of thumb</vt:lpstr>
      <vt:lpstr>Dimostrazione Single</vt:lpstr>
      <vt:lpstr>Dimostrazione Multiple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88</cp:revision>
  <cp:lastPrinted>2011-03-07T17:07:57Z</cp:lastPrinted>
  <dcterms:created xsi:type="dcterms:W3CDTF">2011-03-03T14:13:49Z</dcterms:created>
  <dcterms:modified xsi:type="dcterms:W3CDTF">2024-04-23T06:54:59Z</dcterms:modified>
</cp:coreProperties>
</file>