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79" r:id="rId10"/>
    <p:sldId id="383" r:id="rId11"/>
    <p:sldId id="382" r:id="rId12"/>
    <p:sldId id="369" r:id="rId13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0"/>
    <p:restoredTop sz="94663"/>
  </p:normalViewPr>
  <p:slideViewPr>
    <p:cSldViewPr snapToGrid="0">
      <p:cViewPr varScale="1">
        <p:scale>
          <a:sx n="102" d="100"/>
          <a:sy n="102" d="100"/>
        </p:scale>
        <p:origin x="19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22/04/24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22/04/24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22/04/24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Single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singli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durate: tra 3 e 15 secondi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32780" y="3659843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15790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4 ,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5201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4 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  <p:cxnSp>
        <p:nvCxnSpPr>
          <p:cNvPr id="23" name="Connettore 7 22">
            <a:extLst>
              <a:ext uri="{FF2B5EF4-FFF2-40B4-BE49-F238E27FC236}">
                <a16:creationId xmlns:a16="http://schemas.microsoft.com/office/drawing/2014/main" id="{86DA2BFB-DD83-E341-0451-594936085BE3}"/>
              </a:ext>
            </a:extLst>
          </p:cNvPr>
          <p:cNvCxnSpPr>
            <a:cxnSpLocks/>
          </p:cNvCxnSpPr>
          <p:nvPr/>
        </p:nvCxnSpPr>
        <p:spPr>
          <a:xfrm flipV="1">
            <a:off x="3707298" y="2805830"/>
            <a:ext cx="3563247" cy="2880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7 25">
            <a:extLst>
              <a:ext uri="{FF2B5EF4-FFF2-40B4-BE49-F238E27FC236}">
                <a16:creationId xmlns:a16="http://schemas.microsoft.com/office/drawing/2014/main" id="{26C26C37-09BE-697A-C8A2-352FE361D7B7}"/>
              </a:ext>
            </a:extLst>
          </p:cNvPr>
          <p:cNvCxnSpPr>
            <a:cxnSpLocks/>
          </p:cNvCxnSpPr>
          <p:nvPr/>
        </p:nvCxnSpPr>
        <p:spPr>
          <a:xfrm rot="10800000">
            <a:off x="3707299" y="2805831"/>
            <a:ext cx="3563247" cy="27557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24635C44-DA63-1938-9D4D-68788707490D}"/>
              </a:ext>
            </a:extLst>
          </p:cNvPr>
          <p:cNvCxnSpPr>
            <a:cxnSpLocks/>
          </p:cNvCxnSpPr>
          <p:nvPr/>
        </p:nvCxnSpPr>
        <p:spPr>
          <a:xfrm rot="10800000">
            <a:off x="3707299" y="4835740"/>
            <a:ext cx="3563247" cy="224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7 30">
            <a:extLst>
              <a:ext uri="{FF2B5EF4-FFF2-40B4-BE49-F238E27FC236}">
                <a16:creationId xmlns:a16="http://schemas.microsoft.com/office/drawing/2014/main" id="{2071B140-3122-DA7D-CB2C-F82D7F42C18C}"/>
              </a:ext>
            </a:extLst>
          </p:cNvPr>
          <p:cNvCxnSpPr>
            <a:cxnSpLocks/>
          </p:cNvCxnSpPr>
          <p:nvPr/>
        </p:nvCxnSpPr>
        <p:spPr>
          <a:xfrm flipV="1">
            <a:off x="3707296" y="4771398"/>
            <a:ext cx="3569701" cy="3777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84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durate: tra 3 e 15 secondi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79766" y="4514185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15790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5201, 5202, 5203, 5204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video della dimostrazione:</a:t>
            </a:r>
          </a:p>
          <a:p>
            <a:r>
              <a:rPr lang="it-IT" dirty="0"/>
              <a:t>* topologia, comandi, tabelle ecc.</a:t>
            </a:r>
          </a:p>
          <a:p>
            <a:endParaRPr lang="it-IT" dirty="0"/>
          </a:p>
          <a:p>
            <a:r>
              <a:rPr lang="it-IT" dirty="0"/>
              <a:t>video di 1 minuto e mezzo senza audio, commento dal vivo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la presentazione intermedia non è necessario che il controllore sia interamente sviluppato; è sufficiente che sia presente qualche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</a:t>
            </a:r>
            <a:r>
              <a:rPr lang="it-IT" b="1" dirty="0"/>
              <a:t>più di X nuove connessioni TCP </a:t>
            </a:r>
            <a:r>
              <a:rPr lang="it-IT" dirty="0"/>
              <a:t>(</a:t>
            </a:r>
            <a:r>
              <a:rPr lang="it-IT" b="1" dirty="0"/>
              <a:t>anche non ESTABLISHED</a:t>
            </a:r>
            <a:r>
              <a:rPr lang="it-IT" dirty="0"/>
              <a:t>), </a:t>
            </a:r>
            <a:r>
              <a:rPr lang="it-IT" b="1" dirty="0"/>
              <a:t>nell’ultimo intervallo di tempo T</a:t>
            </a:r>
            <a:r>
              <a:rPr lang="it-IT" dirty="0"/>
              <a:t>, la nuova connessione è bloccata (</a:t>
            </a:r>
            <a:r>
              <a:rPr lang="it-IT" b="1" dirty="0"/>
              <a:t>drop</a:t>
            </a:r>
            <a:r>
              <a:rPr lang="it-IT" dirty="0"/>
              <a:t>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N-1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b="1" dirty="0" err="1"/>
              <a:t>FlowMod</a:t>
            </a:r>
            <a:endParaRPr lang="it-IT" b="1" dirty="0"/>
          </a:p>
          <a:p>
            <a:r>
              <a:rPr lang="it-IT" dirty="0"/>
              <a:t>@</a:t>
            </a:r>
            <a:r>
              <a:rPr lang="it-IT" b="1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mittente.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884019" y="3271736"/>
            <a:ext cx="5307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un MAC:</a:t>
            </a:r>
          </a:p>
          <a:p>
            <a:r>
              <a:rPr lang="it-IT" sz="2000" dirty="0"/>
              <a:t>Si scorre la lista per contare #SYN e </a:t>
            </a:r>
            <a:r>
              <a:rPr lang="it-IT" sz="2000" dirty="0" err="1"/>
              <a:t>delta_t</a:t>
            </a:r>
            <a:r>
              <a:rPr lang="it-IT" sz="2000" dirty="0"/>
              <a:t> :</a:t>
            </a:r>
            <a:br>
              <a:rPr lang="it-IT" sz="2000" dirty="0"/>
            </a:br>
            <a:r>
              <a:rPr lang="it-IT" sz="2000" dirty="0"/>
              <a:t>fintanto che </a:t>
            </a:r>
            <a:r>
              <a:rPr lang="it-IT" sz="2000" dirty="0" err="1"/>
              <a:t>delta_t</a:t>
            </a:r>
            <a:r>
              <a:rPr lang="it-IT" sz="2000" dirty="0"/>
              <a:t>&lt;T e #SYN &lt;= X</a:t>
            </a:r>
          </a:p>
          <a:p>
            <a:r>
              <a:rPr lang="it-IT" sz="2000" dirty="0" err="1"/>
              <a:t>delta_t</a:t>
            </a:r>
            <a:r>
              <a:rPr lang="it-IT" sz="2000" dirty="0"/>
              <a:t> = </a:t>
            </a:r>
            <a:r>
              <a:rPr lang="it-IT" sz="2000" dirty="0" err="1"/>
              <a:t>timestampN</a:t>
            </a:r>
            <a:r>
              <a:rPr lang="it-IT" sz="2000" dirty="0"/>
              <a:t>– timestampN-1 +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Rimossi elementi fuori intervallo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Scarto se #SYN &gt; X e </a:t>
            </a:r>
            <a:r>
              <a:rPr lang="it-IT" sz="2000" dirty="0" err="1"/>
              <a:t>delta_t</a:t>
            </a:r>
            <a:r>
              <a:rPr lang="it-IT" sz="2000" dirty="0"/>
              <a:t> &lt;= T, altrimenti </a:t>
            </a:r>
            <a:r>
              <a:rPr lang="it-IT" sz="2000" b="1" dirty="0" err="1"/>
              <a:t>packetOut</a:t>
            </a:r>
            <a:endParaRPr lang="it-IT" sz="20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383652" y="292718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127152" y="4771765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 aprono più di 3 connessioni di durata 1 secondo,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5201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4245576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#3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954</Words>
  <Application>Microsoft Macintosh PowerPoint</Application>
  <PresentationFormat>Widescreen</PresentationFormat>
  <Paragraphs>193</Paragraphs>
  <Slides>12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Dimostrazione Rule of thumb</vt:lpstr>
      <vt:lpstr>Dimostrazione Single</vt:lpstr>
      <vt:lpstr>Dimostrazione Multiple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85</cp:revision>
  <cp:lastPrinted>2011-03-07T17:07:57Z</cp:lastPrinted>
  <dcterms:created xsi:type="dcterms:W3CDTF">2011-03-03T14:13:49Z</dcterms:created>
  <dcterms:modified xsi:type="dcterms:W3CDTF">2024-04-22T15:57:27Z</dcterms:modified>
</cp:coreProperties>
</file>