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2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22/04/24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22/04/24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6" y="1291283"/>
            <a:ext cx="455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5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4019" y="3271736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3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857</Words>
  <Application>Microsoft Macintosh PowerPoint</Application>
  <PresentationFormat>Widescreen</PresentationFormat>
  <Paragraphs>162</Paragraphs>
  <Slides>11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Multiple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79</cp:revision>
  <cp:lastPrinted>2011-03-07T17:07:57Z</cp:lastPrinted>
  <dcterms:created xsi:type="dcterms:W3CDTF">2011-03-03T14:13:49Z</dcterms:created>
  <dcterms:modified xsi:type="dcterms:W3CDTF">2024-04-21T22:55:24Z</dcterms:modified>
</cp:coreProperties>
</file>