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6" r:id="rId11"/>
    <p:sldId id="382" r:id="rId12"/>
    <p:sldId id="384" r:id="rId13"/>
    <p:sldId id="385" r:id="rId14"/>
    <p:sldId id="369" r:id="rId15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4"/>
    <p:restoredTop sz="94694"/>
  </p:normalViewPr>
  <p:slideViewPr>
    <p:cSldViewPr snapToGrid="0">
      <p:cViewPr varScale="1">
        <p:scale>
          <a:sx n="85" d="100"/>
          <a:sy n="85" d="100"/>
        </p:scale>
        <p:origin x="192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23/04/24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23/04/24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75036AB-DECD-1319-BB19-4CE17C3F48B7}"/>
              </a:ext>
            </a:extLst>
          </p:cNvPr>
          <p:cNvSpPr/>
          <p:nvPr/>
        </p:nvSpPr>
        <p:spPr>
          <a:xfrm>
            <a:off x="6275282" y="4885981"/>
            <a:ext cx="3646583" cy="1972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 e calcola i cammini minimi.</a:t>
            </a:r>
          </a:p>
          <a:p>
            <a:r>
              <a:rPr lang="it-IT" dirty="0"/>
              <a:t>IPv4 TCP SYN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r>
              <a:rPr lang="it-IT" b="1" dirty="0"/>
              <a:t> </a:t>
            </a:r>
            <a:r>
              <a:rPr lang="it-IT" dirty="0"/>
              <a:t>instradato direttamente</a:t>
            </a:r>
            <a:r>
              <a:rPr lang="it-IT" b="1" dirty="0"/>
              <a:t> </a:t>
            </a:r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mittente.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945</Words>
  <Application>Microsoft Macintosh PowerPoint</Application>
  <PresentationFormat>Widescreen</PresentationFormat>
  <Paragraphs>192</Paragraphs>
  <Slides>14</Slides>
  <Notes>1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Martina Starone</cp:lastModifiedBy>
  <cp:revision>107</cp:revision>
  <cp:lastPrinted>2011-03-07T17:07:57Z</cp:lastPrinted>
  <dcterms:created xsi:type="dcterms:W3CDTF">2011-03-03T14:13:49Z</dcterms:created>
  <dcterms:modified xsi:type="dcterms:W3CDTF">2024-04-23T14:40:52Z</dcterms:modified>
</cp:coreProperties>
</file>