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6" r:id="rId11"/>
    <p:sldId id="382" r:id="rId12"/>
    <p:sldId id="384" r:id="rId13"/>
    <p:sldId id="385" r:id="rId14"/>
    <p:sldId id="369" r:id="rId15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0"/>
    <p:restoredTop sz="94663"/>
  </p:normalViewPr>
  <p:slideViewPr>
    <p:cSldViewPr snapToGrid="0">
      <p:cViewPr varScale="1">
        <p:scale>
          <a:sx n="102" d="100"/>
          <a:sy n="102" d="100"/>
        </p:scale>
        <p:origin x="19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23/04/24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23/04/24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D564B12-B744-52F1-2A18-350529B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1348771"/>
            <a:ext cx="7772400" cy="2080229"/>
          </a:xfrm>
          <a:prstGeom prst="rect">
            <a:avLst/>
          </a:prstGeo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053420F-8245-31DE-0C8D-74D2E75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1" y="3109884"/>
            <a:ext cx="7772400" cy="37511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C9B229-0E9B-6538-3323-59805270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1" y="3798205"/>
            <a:ext cx="7086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84695" y="2800824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536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17:06:01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Meno di 4 connessioni negli ultimi 10 secondi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5970F-2555-8B8B-1EFC-C1640CEF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99" y="4803319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).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 e calcola i cammini minimi.</a:t>
            </a:r>
          </a:p>
          <a:p>
            <a:r>
              <a:rPr lang="it-IT" dirty="0"/>
              <a:t>IPv4 TCP SYN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r>
              <a:rPr lang="it-IT" b="1" dirty="0"/>
              <a:t> </a:t>
            </a:r>
            <a:r>
              <a:rPr lang="it-IT" dirty="0"/>
              <a:t>instradato direttamente</a:t>
            </a:r>
            <a:r>
              <a:rPr lang="it-IT" b="1" dirty="0"/>
              <a:t> </a:t>
            </a:r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mittente.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091229" y="4446772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Si tenta di aprire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più di 3 connessioni in meno di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5054648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945</Words>
  <Application>Microsoft Macintosh PowerPoint</Application>
  <PresentationFormat>Widescreen</PresentationFormat>
  <Paragraphs>192</Paragraphs>
  <Slides>14</Slides>
  <Notes>1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Rule of thumb</vt:lpstr>
      <vt:lpstr>Dimostrazione Rule of thumb</vt:lpstr>
      <vt:lpstr>Dimostrazione Multiple</vt:lpstr>
      <vt:lpstr>Tabella Video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106</cp:revision>
  <cp:lastPrinted>2011-03-07T17:07:57Z</cp:lastPrinted>
  <dcterms:created xsi:type="dcterms:W3CDTF">2011-03-03T14:13:49Z</dcterms:created>
  <dcterms:modified xsi:type="dcterms:W3CDTF">2024-04-23T11:40:25Z</dcterms:modified>
</cp:coreProperties>
</file>