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0" r:id="rId8"/>
    <p:sldId id="369" r:id="rId9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14/04/24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14/04/24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Se una destinazione riceve più di X nuove connessioni TCP nell’ultimo intervallo T la nuova connessione è bloccata.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</a:t>
            </a:r>
            <a:r>
              <a:rPr lang="it-IT"/>
              <a:t>dalla topologia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sono presenti client e server nella rete? Quanti?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quali eventi deve gestire la rete (guasti, avvio di applicazioni)?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qual è il criterio per dire che il progetto ha successo?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6040291" y="2986018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220C79-9AAB-D37B-AE84-1B2BDE6D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Disegnare la topologia usata per dimostrare il progetto, evidenziando switch, </a:t>
            </a:r>
            <a:r>
              <a:rPr lang="it-IT" err="1"/>
              <a:t>host</a:t>
            </a:r>
            <a:r>
              <a:rPr lang="it-IT"/>
              <a:t> e applicazioni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299395F-D886-AA6C-2F91-5F9969C000D5}"/>
              </a:ext>
            </a:extLst>
          </p:cNvPr>
          <p:cNvSpPr/>
          <p:nvPr/>
        </p:nvSpPr>
        <p:spPr>
          <a:xfrm rot="19345766">
            <a:off x="3208876" y="2368284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 dirty="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quali sono i messaggi gestiti dal controllore e quali operazioni esegue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C7C90CE-705D-B550-18DA-51758C6064A6}"/>
              </a:ext>
            </a:extLst>
          </p:cNvPr>
          <p:cNvSpPr/>
          <p:nvPr/>
        </p:nvSpPr>
        <p:spPr>
          <a:xfrm rot="19345766">
            <a:off x="3309247" y="2883199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la dimostrazione finale, con riferimento alla topologia che operazioni si compiono sui nodi, quali applicazioni si lanciano</a:t>
            </a:r>
          </a:p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8A10C1-AB17-DC9E-18E3-632BE620F036}"/>
              </a:ext>
            </a:extLst>
          </p:cNvPr>
          <p:cNvSpPr/>
          <p:nvPr/>
        </p:nvSpPr>
        <p:spPr>
          <a:xfrm rot="19345766">
            <a:off x="3385792" y="1861107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251</Words>
  <Application>Microsoft Macintosh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6</cp:revision>
  <cp:lastPrinted>2011-03-07T17:07:57Z</cp:lastPrinted>
  <dcterms:created xsi:type="dcterms:W3CDTF">2011-03-03T14:13:49Z</dcterms:created>
  <dcterms:modified xsi:type="dcterms:W3CDTF">2024-04-14T09:17:22Z</dcterms:modified>
</cp:coreProperties>
</file>