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8" r:id="rId8"/>
    <p:sldId id="370" r:id="rId9"/>
    <p:sldId id="369" r:id="rId10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9"/>
    <p:restoredTop sz="94663"/>
  </p:normalViewPr>
  <p:slideViewPr>
    <p:cSldViewPr snapToGrid="0">
      <p:cViewPr varScale="1">
        <p:scale>
          <a:sx n="114" d="100"/>
          <a:sy n="114" d="100"/>
        </p:scale>
        <p:origin x="18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18/04/24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18/04/24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18/04/24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più di X nuove connessioni TCP (anche non ESTABLISHED), nell’ultimo intervallo di tempo T, la nuova connessione è bloccata (drop).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1 </a:t>
            </a:r>
            <a:r>
              <a:rPr lang="it-IT" dirty="0" err="1"/>
              <a:t>iperf</a:t>
            </a:r>
            <a:r>
              <a:rPr lang="it-IT" dirty="0"/>
              <a:t> client e </a:t>
            </a:r>
            <a:r>
              <a:rPr lang="it-IT" dirty="0" err="1"/>
              <a:t>N</a:t>
            </a:r>
            <a:r>
              <a:rPr lang="it-IT" dirty="0"/>
              <a:t> server (solo per dimostrazione)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negli ultimi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r>
              <a:rPr lang="it-IT"/>
              <a:t>(?)</a:t>
            </a:r>
            <a:endParaRPr lang="it-IT" dirty="0"/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96157" y="401359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 flipV="1">
            <a:off x="985974" y="5993455"/>
            <a:ext cx="1297028" cy="25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4997856" y="602733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081039" y="582574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74610"/>
              </p:ext>
            </p:extLst>
          </p:nvPr>
        </p:nvGraphicFramePr>
        <p:xfrm>
          <a:off x="3247482" y="392701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25943"/>
              </p:ext>
            </p:extLst>
          </p:nvPr>
        </p:nvGraphicFramePr>
        <p:xfrm>
          <a:off x="3247481" y="573692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03005" y="6377810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99613"/>
              </p:ext>
            </p:extLst>
          </p:nvPr>
        </p:nvGraphicFramePr>
        <p:xfrm>
          <a:off x="3276600" y="3948027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65133" y="3948027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984379" y="3623465"/>
            <a:ext cx="5307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destionation_mac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/>
              <a:t>Si scorre la lista per contare #SYN e </a:t>
            </a:r>
            <a:r>
              <a:rPr lang="it-IT" dirty="0" err="1"/>
              <a:t>delta_t</a:t>
            </a:r>
            <a:r>
              <a:rPr lang="it-IT" dirty="0"/>
              <a:t> :</a:t>
            </a:r>
            <a:br>
              <a:rPr lang="it-IT" dirty="0"/>
            </a:br>
            <a:r>
              <a:rPr lang="it-IT" dirty="0"/>
              <a:t>fintanto che </a:t>
            </a:r>
            <a:r>
              <a:rPr lang="it-IT" dirty="0" err="1"/>
              <a:t>delta_t</a:t>
            </a:r>
            <a:r>
              <a:rPr lang="it-IT" dirty="0"/>
              <a:t>&lt;T e #SYN &lt;= X</a:t>
            </a:r>
          </a:p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timestampN</a:t>
            </a:r>
            <a:r>
              <a:rPr lang="it-IT" dirty="0"/>
              <a:t>– timestampN-1 + </a:t>
            </a:r>
            <a:r>
              <a:rPr lang="it-IT" dirty="0" err="1"/>
              <a:t>delta_t</a:t>
            </a:r>
            <a:endParaRPr lang="it-IT" dirty="0"/>
          </a:p>
          <a:p>
            <a:endParaRPr lang="it-IT" dirty="0"/>
          </a:p>
          <a:p>
            <a:r>
              <a:rPr lang="it-IT" dirty="0"/>
              <a:t>Rimossi </a:t>
            </a:r>
            <a:r>
              <a:rPr lang="it-IT" dirty="0" err="1"/>
              <a:t>elmenti</a:t>
            </a:r>
            <a:r>
              <a:rPr lang="it-IT" dirty="0"/>
              <a:t> fuori intervallo </a:t>
            </a:r>
            <a:r>
              <a:rPr lang="it-IT"/>
              <a:t>delta_t</a:t>
            </a:r>
          </a:p>
          <a:p>
            <a:endParaRPr lang="it-IT" dirty="0"/>
          </a:p>
          <a:p>
            <a:r>
              <a:rPr lang="it-IT" dirty="0"/>
              <a:t>Scarto se #SYN &gt; X e </a:t>
            </a:r>
            <a:r>
              <a:rPr lang="it-IT" dirty="0" err="1"/>
              <a:t>delta_t</a:t>
            </a:r>
            <a:r>
              <a:rPr lang="it-IT" dirty="0"/>
              <a:t> &lt;= T, altrimenti </a:t>
            </a:r>
            <a:r>
              <a:rPr lang="it-IT" dirty="0" err="1"/>
              <a:t>packetOut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Descrivere la dimostrazione finale, con riferimento alla topologia che operazioni si compiono sui nodi, quali applicazioni si lanciano</a:t>
            </a:r>
          </a:p>
          <a:p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8A10C1-AB17-DC9E-18E3-632BE620F036}"/>
              </a:ext>
            </a:extLst>
          </p:cNvPr>
          <p:cNvSpPr/>
          <p:nvPr/>
        </p:nvSpPr>
        <p:spPr>
          <a:xfrm rot="19345766">
            <a:off x="3385792" y="1861107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606</Words>
  <Application>Microsoft Macintosh PowerPoint</Application>
  <PresentationFormat>Widescreen</PresentationFormat>
  <Paragraphs>120</Paragraphs>
  <Slides>9</Slides>
  <Notes>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Funzionamento</vt:lpstr>
      <vt:lpstr>Dimostrazione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45</cp:revision>
  <cp:lastPrinted>2011-03-07T17:07:57Z</cp:lastPrinted>
  <dcterms:created xsi:type="dcterms:W3CDTF">2011-03-03T14:13:49Z</dcterms:created>
  <dcterms:modified xsi:type="dcterms:W3CDTF">2024-04-18T09:05:13Z</dcterms:modified>
</cp:coreProperties>
</file>