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2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21/04/24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21/04/24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6" y="1291283"/>
            <a:ext cx="455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5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65894" y="5436383"/>
            <a:ext cx="910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su file e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SYN,FIN,RST. 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Possibili flussi in rete:</a:t>
            </a:r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Prova base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68508" y="28944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68508" y="3206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3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869</Words>
  <Application>Microsoft Macintosh PowerPoint</Application>
  <PresentationFormat>Widescreen</PresentationFormat>
  <Paragraphs>165</Paragraphs>
  <Slides>11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Prova base</vt:lpstr>
      <vt:lpstr>Dimostrazione Multiple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73</cp:revision>
  <cp:lastPrinted>2011-03-07T17:07:57Z</cp:lastPrinted>
  <dcterms:created xsi:type="dcterms:W3CDTF">2011-03-03T14:13:49Z</dcterms:created>
  <dcterms:modified xsi:type="dcterms:W3CDTF">2024-04-21T17:55:34Z</dcterms:modified>
</cp:coreProperties>
</file>