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79" r:id="rId10"/>
    <p:sldId id="382" r:id="rId11"/>
    <p:sldId id="369" r:id="rId12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0"/>
    <p:restoredTop sz="94663"/>
  </p:normalViewPr>
  <p:slideViewPr>
    <p:cSldViewPr snapToGrid="0">
      <p:cViewPr varScale="1">
        <p:scale>
          <a:sx n="102" d="100"/>
          <a:sy n="102" d="100"/>
        </p:scale>
        <p:origin x="19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22/04/24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22/04/24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5" y="1291283"/>
            <a:ext cx="466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durate: tra 3 e 15 secondi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79766" y="4514185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15790" y="5462489"/>
            <a:ext cx="103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Unico script, output ciascun flusso su file diverso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5201, 5202, 5203, 5204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video della dimostrazione:</a:t>
            </a:r>
          </a:p>
          <a:p>
            <a:r>
              <a:rPr lang="it-IT" dirty="0"/>
              <a:t>* topologia, comandi, tabelle ecc.</a:t>
            </a:r>
          </a:p>
          <a:p>
            <a:endParaRPr lang="it-IT" dirty="0"/>
          </a:p>
          <a:p>
            <a:r>
              <a:rPr lang="it-IT" dirty="0"/>
              <a:t>video di 1 minuto e mezzo senza audio, commento dal vivo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la presentazione intermedia non è necessario che il controllore sia interamente sviluppato; è sufficiente che sia presente qualche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</a:t>
            </a:r>
            <a:r>
              <a:rPr lang="it-IT" b="1" dirty="0"/>
              <a:t>più di X nuove connessioni TCP </a:t>
            </a:r>
            <a:r>
              <a:rPr lang="it-IT" dirty="0"/>
              <a:t>(</a:t>
            </a:r>
            <a:r>
              <a:rPr lang="it-IT" b="1" dirty="0"/>
              <a:t>anche non ESTABLISHED</a:t>
            </a:r>
            <a:r>
              <a:rPr lang="it-IT" dirty="0"/>
              <a:t>), </a:t>
            </a:r>
            <a:r>
              <a:rPr lang="it-IT" b="1" dirty="0"/>
              <a:t>nell’ultimo intervallo di tempo T</a:t>
            </a:r>
            <a:r>
              <a:rPr lang="it-IT" dirty="0"/>
              <a:t>, la nuova connessione è bloccata (</a:t>
            </a:r>
            <a:r>
              <a:rPr lang="it-IT" b="1" dirty="0"/>
              <a:t>drop</a:t>
            </a:r>
            <a:r>
              <a:rPr lang="it-IT" dirty="0"/>
              <a:t>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N-1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b="1" dirty="0" err="1"/>
              <a:t>FlowMod</a:t>
            </a:r>
            <a:endParaRPr lang="it-IT" b="1" dirty="0"/>
          </a:p>
          <a:p>
            <a:r>
              <a:rPr lang="it-IT" dirty="0"/>
              <a:t>@</a:t>
            </a:r>
            <a:r>
              <a:rPr lang="it-IT" b="1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mittente.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884019" y="3271736"/>
            <a:ext cx="5307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un MAC:</a:t>
            </a:r>
          </a:p>
          <a:p>
            <a:r>
              <a:rPr lang="it-IT" sz="2000" dirty="0"/>
              <a:t>Si scorre la lista per contare #SYN e </a:t>
            </a:r>
            <a:r>
              <a:rPr lang="it-IT" sz="2000" dirty="0" err="1"/>
              <a:t>delta_t</a:t>
            </a:r>
            <a:r>
              <a:rPr lang="it-IT" sz="2000" dirty="0"/>
              <a:t> :</a:t>
            </a:r>
            <a:br>
              <a:rPr lang="it-IT" sz="2000" dirty="0"/>
            </a:br>
            <a:r>
              <a:rPr lang="it-IT" sz="2000" dirty="0"/>
              <a:t>fintanto che </a:t>
            </a:r>
            <a:r>
              <a:rPr lang="it-IT" sz="2000" dirty="0" err="1"/>
              <a:t>delta_t</a:t>
            </a:r>
            <a:r>
              <a:rPr lang="it-IT" sz="2000" dirty="0"/>
              <a:t>&lt;T e #SYN &lt;= X</a:t>
            </a:r>
          </a:p>
          <a:p>
            <a:r>
              <a:rPr lang="it-IT" sz="2000" dirty="0" err="1"/>
              <a:t>delta_t</a:t>
            </a:r>
            <a:r>
              <a:rPr lang="it-IT" sz="2000" dirty="0"/>
              <a:t> = </a:t>
            </a:r>
            <a:r>
              <a:rPr lang="it-IT" sz="2000" dirty="0" err="1"/>
              <a:t>timestampN</a:t>
            </a:r>
            <a:r>
              <a:rPr lang="it-IT" sz="2000" dirty="0"/>
              <a:t>– timestampN-1 +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Rimossi elementi fuori intervallo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Scarto se #SYN &gt; X e </a:t>
            </a:r>
            <a:r>
              <a:rPr lang="it-IT" sz="2000" dirty="0" err="1"/>
              <a:t>delta_t</a:t>
            </a:r>
            <a:r>
              <a:rPr lang="it-IT" sz="2000" dirty="0"/>
              <a:t> &lt;= T, altrimenti </a:t>
            </a:r>
            <a:r>
              <a:rPr lang="it-IT" sz="2000" b="1" dirty="0" err="1"/>
              <a:t>packetOut</a:t>
            </a:r>
            <a:endParaRPr lang="it-IT" sz="20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383652" y="292718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127152" y="4771765"/>
            <a:ext cx="960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 aprono più di 3 connessioni di durata 1 secondo,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5201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2" y="4245576"/>
            <a:ext cx="524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978290" y="1825894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3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oltre il  #3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71" y="3650002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7641771" y="394994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857</Words>
  <Application>Microsoft Macintosh PowerPoint</Application>
  <PresentationFormat>Widescreen</PresentationFormat>
  <Paragraphs>162</Paragraphs>
  <Slides>11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Dimostrazione Rule of thumb</vt:lpstr>
      <vt:lpstr>Dimostrazione Multiple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80</cp:revision>
  <cp:lastPrinted>2011-03-07T17:07:57Z</cp:lastPrinted>
  <dcterms:created xsi:type="dcterms:W3CDTF">2011-03-03T14:13:49Z</dcterms:created>
  <dcterms:modified xsi:type="dcterms:W3CDTF">2024-04-22T12:13:04Z</dcterms:modified>
</cp:coreProperties>
</file>