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63"/>
  </p:normalViewPr>
  <p:slideViewPr>
    <p:cSldViewPr snapToGrid="0">
      <p:cViewPr varScale="1">
        <p:scale>
          <a:sx n="90" d="100"/>
          <a:sy n="90" d="100"/>
        </p:scale>
        <p:origin x="232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14/04/24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14/04/24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1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4 </a:t>
            </a:r>
            <a:r>
              <a:rPr lang="it-IT" dirty="0" err="1"/>
              <a:t>host</a:t>
            </a:r>
            <a:r>
              <a:rPr lang="it-IT" dirty="0"/>
              <a:t>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72D47D66-3F0F-C022-D58A-EDAEA0D4EEA3}"/>
              </a:ext>
            </a:extLst>
          </p:cNvPr>
          <p:cNvSpPr txBox="1"/>
          <p:nvPr/>
        </p:nvSpPr>
        <p:spPr>
          <a:xfrm>
            <a:off x="587375" y="5100638"/>
            <a:ext cx="26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 ogni client </a:t>
            </a:r>
          </a:p>
        </p:txBody>
      </p: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quali sono i messaggi gestiti dal controllore e quali operazioni esegue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7C90CE-705D-B550-18DA-51758C6064A6}"/>
              </a:ext>
            </a:extLst>
          </p:cNvPr>
          <p:cNvSpPr/>
          <p:nvPr/>
        </p:nvSpPr>
        <p:spPr>
          <a:xfrm rot="19345766">
            <a:off x="3309247" y="2883199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296</Words>
  <Application>Microsoft Macintosh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23</cp:revision>
  <cp:lastPrinted>2011-03-07T17:07:57Z</cp:lastPrinted>
  <dcterms:created xsi:type="dcterms:W3CDTF">2011-03-03T14:13:49Z</dcterms:created>
  <dcterms:modified xsi:type="dcterms:W3CDTF">2024-04-14T16:58:59Z</dcterms:modified>
</cp:coreProperties>
</file>