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19/04/24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19/04/24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con SYN,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662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52</cp:revision>
  <cp:lastPrinted>2011-03-07T17:07:57Z</cp:lastPrinted>
  <dcterms:created xsi:type="dcterms:W3CDTF">2011-03-03T14:13:49Z</dcterms:created>
  <dcterms:modified xsi:type="dcterms:W3CDTF">2024-04-19T22:33:01Z</dcterms:modified>
</cp:coreProperties>
</file>