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8"/>
  </p:normalViewPr>
  <p:slideViewPr>
    <p:cSldViewPr snapToGrid="0">
      <p:cViewPr varScale="1">
        <p:scale>
          <a:sx n="96" d="100"/>
          <a:sy n="96" d="100"/>
        </p:scale>
        <p:origin x="200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6040291" y="298601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26" y="162751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24" y="162751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317715" y="1871355"/>
            <a:ext cx="1205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66" y="3203843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3" y="3185160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witch 1&#10;">
            <a:extLst>
              <a:ext uri="{FF2B5EF4-FFF2-40B4-BE49-F238E27FC236}">
                <a16:creationId xmlns:a16="http://schemas.microsoft.com/office/drawing/2014/main" id="{93C52AA4-DB66-23FF-3A05-A224FEA9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140" y="3185160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4624AD4-F6F6-B8E8-6519-698E734FCE86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4780321" y="2115195"/>
            <a:ext cx="1020127" cy="106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3746361" y="2115195"/>
            <a:ext cx="1033960" cy="1088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AA6F90C-F3D4-8457-266D-870D4D591E7B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780321" y="2115195"/>
            <a:ext cx="3074214" cy="106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3746361" y="2115195"/>
            <a:ext cx="3314058" cy="1088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5800448" y="2115195"/>
            <a:ext cx="1259971" cy="106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7060419" y="2115195"/>
            <a:ext cx="794116" cy="1069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2497267" y="1609124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Spine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FA2CD19-22FA-63B4-C740-66139471A0A4}"/>
              </a:ext>
            </a:extLst>
          </p:cNvPr>
          <p:cNvSpPr txBox="1"/>
          <p:nvPr/>
        </p:nvSpPr>
        <p:spPr>
          <a:xfrm>
            <a:off x="1158563" y="3185160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Leaf</a:t>
            </a:r>
            <a:endParaRPr lang="it-IT" dirty="0"/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35" y="439905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40" y="4380667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890" y="44546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FC1930F-A6F6-556B-60ED-FB633719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49" y="4380667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FDCF529-B853-F407-5C09-0E0E9792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929" y="4380667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49" y="4380667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Connettore 7 160">
            <a:extLst>
              <a:ext uri="{FF2B5EF4-FFF2-40B4-BE49-F238E27FC236}">
                <a16:creationId xmlns:a16="http://schemas.microsoft.com/office/drawing/2014/main" id="{C5E97C2B-A0AF-B270-9643-361E4D27F160}"/>
              </a:ext>
            </a:extLst>
          </p:cNvPr>
          <p:cNvCxnSpPr>
            <a:cxnSpLocks/>
            <a:stCxn id="122" idx="2"/>
            <a:endCxn id="136" idx="2"/>
          </p:cNvCxnSpPr>
          <p:nvPr/>
        </p:nvCxnSpPr>
        <p:spPr>
          <a:xfrm rot="5400000" flipH="1" flipV="1">
            <a:off x="4242671" y="2705924"/>
            <a:ext cx="18392" cy="5067514"/>
          </a:xfrm>
          <a:prstGeom prst="curvedConnector3">
            <a:avLst>
              <a:gd name="adj1" fmla="val -124293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30C2E96B-081E-01A6-E9CB-11872DAC4237}"/>
              </a:ext>
            </a:extLst>
          </p:cNvPr>
          <p:cNvCxnSpPr>
            <a:cxnSpLocks/>
            <a:stCxn id="122" idx="0"/>
            <a:endCxn id="20" idx="2"/>
          </p:cNvCxnSpPr>
          <p:nvPr/>
        </p:nvCxnSpPr>
        <p:spPr>
          <a:xfrm flipV="1">
            <a:off x="1718110" y="3691523"/>
            <a:ext cx="2028251" cy="707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CA13D968-407E-ECA2-2999-05820FDF280C}"/>
              </a:ext>
            </a:extLst>
          </p:cNvPr>
          <p:cNvCxnSpPr>
            <a:cxnSpLocks/>
            <a:stCxn id="138" idx="0"/>
            <a:endCxn id="20" idx="2"/>
          </p:cNvCxnSpPr>
          <p:nvPr/>
        </p:nvCxnSpPr>
        <p:spPr>
          <a:xfrm flipV="1">
            <a:off x="3455624" y="3691523"/>
            <a:ext cx="290737" cy="689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2 180">
            <a:extLst>
              <a:ext uri="{FF2B5EF4-FFF2-40B4-BE49-F238E27FC236}">
                <a16:creationId xmlns:a16="http://schemas.microsoft.com/office/drawing/2014/main" id="{35E952BF-0CE4-0B09-C5D3-522A36C55D8A}"/>
              </a:ext>
            </a:extLst>
          </p:cNvPr>
          <p:cNvCxnSpPr>
            <a:cxnSpLocks/>
            <a:stCxn id="136" idx="0"/>
            <a:endCxn id="21" idx="2"/>
          </p:cNvCxnSpPr>
          <p:nvPr/>
        </p:nvCxnSpPr>
        <p:spPr>
          <a:xfrm flipH="1" flipV="1">
            <a:off x="5800448" y="3672840"/>
            <a:ext cx="985176" cy="70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16F345B3-D46E-3EA0-D657-8EB032338B58}"/>
              </a:ext>
            </a:extLst>
          </p:cNvPr>
          <p:cNvCxnSpPr>
            <a:cxnSpLocks/>
            <a:stCxn id="124" idx="0"/>
            <a:endCxn id="21" idx="2"/>
          </p:cNvCxnSpPr>
          <p:nvPr/>
        </p:nvCxnSpPr>
        <p:spPr>
          <a:xfrm flipV="1">
            <a:off x="5317715" y="3672840"/>
            <a:ext cx="482733" cy="70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210B6433-E79D-F50C-4148-D47D799BC342}"/>
              </a:ext>
            </a:extLst>
          </p:cNvPr>
          <p:cNvCxnSpPr>
            <a:cxnSpLocks/>
            <a:stCxn id="137" idx="0"/>
            <a:endCxn id="22" idx="2"/>
          </p:cNvCxnSpPr>
          <p:nvPr/>
        </p:nvCxnSpPr>
        <p:spPr>
          <a:xfrm flipH="1" flipV="1">
            <a:off x="7854535" y="3672840"/>
            <a:ext cx="1038669" cy="70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7818415" y="3667136"/>
            <a:ext cx="3156750" cy="787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7 194">
            <a:extLst>
              <a:ext uri="{FF2B5EF4-FFF2-40B4-BE49-F238E27FC236}">
                <a16:creationId xmlns:a16="http://schemas.microsoft.com/office/drawing/2014/main" id="{651E073C-1FA9-F145-8ADE-6CAFF564CDA3}"/>
              </a:ext>
            </a:extLst>
          </p:cNvPr>
          <p:cNvCxnSpPr>
            <a:cxnSpLocks/>
            <a:stCxn id="125" idx="2"/>
            <a:endCxn id="138" idx="2"/>
          </p:cNvCxnSpPr>
          <p:nvPr/>
        </p:nvCxnSpPr>
        <p:spPr>
          <a:xfrm rot="5400000" flipH="1">
            <a:off x="7178410" y="1507700"/>
            <a:ext cx="73969" cy="7519541"/>
          </a:xfrm>
          <a:prstGeom prst="curvedConnector3">
            <a:avLst>
              <a:gd name="adj1" fmla="val -3090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Connettore 7 203">
            <a:extLst>
              <a:ext uri="{FF2B5EF4-FFF2-40B4-BE49-F238E27FC236}">
                <a16:creationId xmlns:a16="http://schemas.microsoft.com/office/drawing/2014/main" id="{9DF3B4A1-DDED-A342-BFC6-ACA6760903D6}"/>
              </a:ext>
            </a:extLst>
          </p:cNvPr>
          <p:cNvCxnSpPr>
            <a:cxnSpLocks/>
            <a:stCxn id="124" idx="2"/>
            <a:endCxn id="137" idx="2"/>
          </p:cNvCxnSpPr>
          <p:nvPr/>
        </p:nvCxnSpPr>
        <p:spPr>
          <a:xfrm rot="16200000" flipH="1">
            <a:off x="7105459" y="3442740"/>
            <a:ext cx="12700" cy="357548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7" name="Connettore 7 206">
            <a:extLst>
              <a:ext uri="{FF2B5EF4-FFF2-40B4-BE49-F238E27FC236}">
                <a16:creationId xmlns:a16="http://schemas.microsoft.com/office/drawing/2014/main" id="{B5D6878A-7265-74C8-CDCC-1B0A831E6382}"/>
              </a:ext>
            </a:extLst>
          </p:cNvPr>
          <p:cNvCxnSpPr>
            <a:cxnSpLocks/>
            <a:stCxn id="138" idx="1"/>
            <a:endCxn id="122" idx="3"/>
          </p:cNvCxnSpPr>
          <p:nvPr/>
        </p:nvCxnSpPr>
        <p:spPr>
          <a:xfrm rot="10800000" flipV="1">
            <a:off x="2219385" y="4805576"/>
            <a:ext cx="734964" cy="18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288</Words>
  <Application>Microsoft Macintosh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20</cp:revision>
  <cp:lastPrinted>2011-03-07T17:07:57Z</cp:lastPrinted>
  <dcterms:created xsi:type="dcterms:W3CDTF">2011-03-03T14:13:49Z</dcterms:created>
  <dcterms:modified xsi:type="dcterms:W3CDTF">2024-04-14T15:12:35Z</dcterms:modified>
</cp:coreProperties>
</file>