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8b58b3d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8b58b3d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/>
              <a:t>Rynek pracy w Polsce: wyzwania i zmiany po 2020 roku.</a:t>
            </a:r>
            <a:endParaRPr sz="4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410450" y="141575"/>
            <a:ext cx="63231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Stopa bezrobocia w latach 2010 - 2023</a:t>
            </a:r>
            <a:endParaRPr sz="27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01" y="908225"/>
            <a:ext cx="7863796" cy="390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585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Stopa bezrobocia w latach 2010 - 2023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4" y="1085373"/>
            <a:ext cx="4041446" cy="3636075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22750" y="1085200"/>
            <a:ext cx="385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lt1"/>
                </a:solidFill>
              </a:rPr>
              <a:t>Dlaczego bezrobocie było wysokie w 2013?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8325" y="1657900"/>
            <a:ext cx="38598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Dziedzictwo kryzysu 2008-2009 – masowe zwolnienia.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Długotrwałe bezrobocie w regionach wschodnich i południowych.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Niedopasowanie kompetencji pracowników do rynku.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Niski poziom szkoleń zawodowych i przekwalifikowania.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Skutki transformacji ustrojowej – zamknięcie zakładów państwowych.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Emigracja zarobkowa – odpływ młodych i wykwalifikowanych.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4652486" y="1085200"/>
            <a:ext cx="4191730" cy="3636075"/>
            <a:chOff x="6212550" y="1304875"/>
            <a:chExt cx="2632500" cy="3416400"/>
          </a:xfrm>
        </p:grpSpPr>
        <p:sp>
          <p:nvSpPr>
            <p:cNvPr id="79" name="Google Shape;7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723550" y="1658000"/>
            <a:ext cx="4041300" cy="29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Wzrost gospodarczy – stabilizacja po kryzysie.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Napływ funduszy z UE – wsparcie inwestycji i aktywizacji zawodowej.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Rozwój sektorów jak usługi i technologie.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Edukacja i szkolenia – większa dostępność programów.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Powrót emigrantów z zagranicy.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Polityka prorodzinna – programy wspierające zatrudnienie.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818450" y="1085200"/>
            <a:ext cx="385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lt1"/>
                </a:solidFill>
              </a:rPr>
              <a:t>Dlaczego bezrobocie spadało po 2013?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00" y="792525"/>
            <a:ext cx="7171201" cy="355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410450" y="113250"/>
            <a:ext cx="6323100" cy="8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Pandemia Covid-19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" y="316150"/>
            <a:ext cx="7868948" cy="4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018500" y="1696025"/>
            <a:ext cx="3000000" cy="24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➔"/>
            </a:pPr>
            <a:r>
              <a:rPr b="1"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Wzrost statystyk w KRUS</a:t>
            </a:r>
            <a:endParaRPr b="1"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◆"/>
            </a:pPr>
            <a:r>
              <a:rPr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ściągnięcie ludzi na wieś</a:t>
            </a:r>
            <a:endParaRPr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◆"/>
            </a:pPr>
            <a:r>
              <a:rPr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brak importu</a:t>
            </a:r>
            <a:endParaRPr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◆"/>
            </a:pPr>
            <a:r>
              <a:rPr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niższe składki niż w ZUS</a:t>
            </a:r>
            <a:endParaRPr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◆"/>
            </a:pPr>
            <a:r>
              <a:rPr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wsparcia rządowe</a:t>
            </a:r>
            <a:endParaRPr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verage"/>
              <a:buChar char="➔"/>
            </a:pPr>
            <a:r>
              <a:rPr b="1" lang="pl" sz="1300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Znaczny spadek w hotelarstwie i gastronomii</a:t>
            </a:r>
            <a:endParaRPr b="1"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Trendy rynkowe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Trend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600"/>
              <a:t>Wpisz tu tekst Wpisz tu tekst Wpisz tu tekst Wpisz tu tekst Wpisz tu tekst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600"/>
              <a:t>Konsekwencje dla klienta: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Wpisz tu tekst Wpisz tu tekst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l" sz="1600"/>
              <a:t>Wpisz tu tekst Wpisz tu tekst Wpisz tu tekst Wpisz tu tekst Wpisz tu tekst 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847" y="624438"/>
            <a:ext cx="5853125" cy="38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