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8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1892" autoAdjust="0"/>
  </p:normalViewPr>
  <p:slideViewPr>
    <p:cSldViewPr snapToGrid="0">
      <p:cViewPr varScale="1">
        <p:scale>
          <a:sx n="105" d="100"/>
          <a:sy n="105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-1318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B72A6-F9BF-4A54-B010-97769E308AF7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5803-9793-4057-A160-C2B280676B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32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64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81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28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62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79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03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19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76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1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75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626E-3943-4898-AF57-831D895C24EE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2E29-5D6E-49DC-B3FC-C526E2D50A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8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013373-304D-47E2-888B-7C7F1345E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" y="164602"/>
            <a:ext cx="2127380" cy="7582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7BDA37-8F89-2FFB-708E-0C62C55ECC92}"/>
              </a:ext>
            </a:extLst>
          </p:cNvPr>
          <p:cNvSpPr>
            <a:spLocks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 Intelligenti per la fruizione assistita di archivi digitali</a:t>
            </a:r>
            <a:endParaRPr lang="it-IT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1551CB-1816-BA0A-CF71-F9FC877EBECA}"/>
              </a:ext>
            </a:extLst>
          </p:cNvPr>
          <p:cNvCxnSpPr>
            <a:cxnSpLocks/>
          </p:cNvCxnSpPr>
          <p:nvPr/>
        </p:nvCxnSpPr>
        <p:spPr>
          <a:xfrm flipH="1">
            <a:off x="1524000" y="3970351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Immagine 21">
            <a:extLst>
              <a:ext uri="{FF2B5EF4-FFF2-40B4-BE49-F238E27FC236}">
                <a16:creationId xmlns:a16="http://schemas.microsoft.com/office/drawing/2014/main" id="{28016225-6A4A-06F5-4B9E-8DFD38F4E1E8}"/>
              </a:ext>
            </a:extLst>
          </p:cNvPr>
          <p:cNvPicPr/>
          <p:nvPr/>
        </p:nvPicPr>
        <p:blipFill rotWithShape="1">
          <a:blip r:embed="rId3"/>
          <a:srcRect l="69848" t="22837" r="12389" b="27337"/>
          <a:stretch/>
        </p:blipFill>
        <p:spPr>
          <a:xfrm>
            <a:off x="9934750" y="25940"/>
            <a:ext cx="2092056" cy="946428"/>
          </a:xfrm>
          <a:prstGeom prst="rect">
            <a:avLst/>
          </a:prstGeom>
        </p:spPr>
      </p:pic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709689E-0EA5-28F5-92DF-3D58D880D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11344"/>
              </p:ext>
            </p:extLst>
          </p:nvPr>
        </p:nvGraphicFramePr>
        <p:xfrm>
          <a:off x="1890624" y="4111792"/>
          <a:ext cx="8570111" cy="1280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42780">
                  <a:extLst>
                    <a:ext uri="{9D8B030D-6E8A-4147-A177-3AD203B41FA5}">
                      <a16:colId xmlns:a16="http://schemas.microsoft.com/office/drawing/2014/main" val="4079279991"/>
                    </a:ext>
                  </a:extLst>
                </a:gridCol>
                <a:gridCol w="2282876">
                  <a:extLst>
                    <a:ext uri="{9D8B030D-6E8A-4147-A177-3AD203B41FA5}">
                      <a16:colId xmlns:a16="http://schemas.microsoft.com/office/drawing/2014/main" val="3990949838"/>
                    </a:ext>
                  </a:extLst>
                </a:gridCol>
                <a:gridCol w="2000667">
                  <a:extLst>
                    <a:ext uri="{9D8B030D-6E8A-4147-A177-3AD203B41FA5}">
                      <a16:colId xmlns:a16="http://schemas.microsoft.com/office/drawing/2014/main" val="1823216189"/>
                    </a:ext>
                  </a:extLst>
                </a:gridCol>
                <a:gridCol w="2143788">
                  <a:extLst>
                    <a:ext uri="{9D8B030D-6E8A-4147-A177-3AD203B41FA5}">
                      <a16:colId xmlns:a16="http://schemas.microsoft.com/office/drawing/2014/main" val="2579582136"/>
                    </a:ext>
                  </a:extLst>
                </a:gridCol>
              </a:tblGrid>
              <a:tr h="1246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Candidato/a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Roboto Lt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Piero Migliorato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Matr.A18/369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Roboto Lt" pitchFamily="2" charset="0"/>
                        <a:cs typeface="Times New Roman" panose="02020603050405020304" pitchFamily="18" charset="0"/>
                      </a:endParaRPr>
                    </a:p>
                  </a:txBody>
                  <a:tcPr marL="142330" marR="142330" marT="0" marB="0"/>
                </a:tc>
                <a:tc>
                  <a:txBody>
                    <a:bodyPr/>
                    <a:lstStyle/>
                    <a:p>
                      <a:pPr marL="4445"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Relatore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Roboto Lt" pitchFamily="2" charset="0"/>
                        <a:cs typeface="Times New Roman" panose="02020603050405020304" pitchFamily="18" charset="0"/>
                      </a:endParaRPr>
                    </a:p>
                    <a:p>
                      <a:pPr marL="4445"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Prof. </a:t>
                      </a:r>
                    </a:p>
                    <a:p>
                      <a:pPr marL="4445"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Salvatore Venticinque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400" dirty="0">
                          <a:effectLst/>
                          <a:latin typeface="Roboto Lt" pitchFamily="2" charset="0"/>
                          <a:ea typeface="Roboto Lt" pitchFamily="2" charset="0"/>
                        </a:rPr>
                        <a:t> </a:t>
                      </a:r>
                      <a:endParaRPr lang="it-IT" sz="1800" dirty="0">
                        <a:effectLst/>
                        <a:latin typeface="Roboto Lt" pitchFamily="2" charset="0"/>
                        <a:ea typeface="Roboto Lt" pitchFamily="2" charset="0"/>
                        <a:cs typeface="Times New Roman" panose="02020603050405020304" pitchFamily="18" charset="0"/>
                      </a:endParaRPr>
                    </a:p>
                  </a:txBody>
                  <a:tcPr marL="142330" marR="1423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Correlatore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Roboto Lt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Dott. 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Dario Branco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Roboto Lt" pitchFamily="2" charset="0"/>
                        <a:cs typeface="Times New Roman" panose="02020603050405020304" pitchFamily="18" charset="0"/>
                      </a:endParaRPr>
                    </a:p>
                  </a:txBody>
                  <a:tcPr marL="142330" marR="142330" marT="0" marB="0"/>
                </a:tc>
                <a:tc>
                  <a:txBody>
                    <a:bodyPr/>
                    <a:lstStyle/>
                    <a:p>
                      <a:pPr marL="21590"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600" dirty="0">
                          <a:effectLst/>
                          <a:latin typeface="Times New Roman" panose="02020603050405020304" pitchFamily="18" charset="0"/>
                          <a:ea typeface="Roboto Lt" pitchFamily="2" charset="0"/>
                          <a:cs typeface="Times New Roman" panose="02020603050405020304" pitchFamily="18" charset="0"/>
                        </a:rPr>
                        <a:t>A.A. 2022/2023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Roboto Lt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3060065" algn="ctr"/>
                          <a:tab pos="6120130" algn="r"/>
                          <a:tab pos="3060065" algn="ctr"/>
                          <a:tab pos="5941060" algn="l"/>
                          <a:tab pos="6120130" algn="r"/>
                        </a:tabLst>
                      </a:pPr>
                      <a:r>
                        <a:rPr lang="it-IT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2330" marR="142330" marT="0" marB="0"/>
                </a:tc>
                <a:extLst>
                  <a:ext uri="{0D108BD9-81ED-4DB2-BD59-A6C34878D82A}">
                    <a16:rowId xmlns:a16="http://schemas.microsoft.com/office/drawing/2014/main" val="81982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22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3013373-304D-47E2-888B-7C7F1345E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" y="164602"/>
            <a:ext cx="2127380" cy="7582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7BDA37-8F89-2FFB-708E-0C62C55ECC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3ABB5C-E8B6-8581-C4B0-2400734D80C6}"/>
              </a:ext>
            </a:extLst>
          </p:cNvPr>
          <p:cNvCxnSpPr>
            <a:cxnSpLocks/>
          </p:cNvCxnSpPr>
          <p:nvPr/>
        </p:nvCxnSpPr>
        <p:spPr>
          <a:xfrm flipH="1">
            <a:off x="4133088" y="1309951"/>
            <a:ext cx="39867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magine 21">
            <a:extLst>
              <a:ext uri="{FF2B5EF4-FFF2-40B4-BE49-F238E27FC236}">
                <a16:creationId xmlns:a16="http://schemas.microsoft.com/office/drawing/2014/main" id="{3BDC1B24-FE39-D9A4-AA66-BAA1EDE8FD56}"/>
              </a:ext>
            </a:extLst>
          </p:cNvPr>
          <p:cNvPicPr/>
          <p:nvPr/>
        </p:nvPicPr>
        <p:blipFill rotWithShape="1">
          <a:blip r:embed="rId3"/>
          <a:srcRect l="69848" t="22837" r="12389" b="27337"/>
          <a:stretch/>
        </p:blipFill>
        <p:spPr>
          <a:xfrm>
            <a:off x="9934750" y="25940"/>
            <a:ext cx="2092056" cy="9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60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19113</TotalTime>
  <Words>38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Lt</vt:lpstr>
      <vt:lpstr>Times New Roman</vt:lpstr>
      <vt:lpstr>Office Theme</vt:lpstr>
      <vt:lpstr>Sistemi Intelligenti per la fruizione assistita di archivi digitali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ATTACK</dc:title>
  <dc:creator>PIERO MIGLIORATO</dc:creator>
  <cp:lastModifiedBy>PIERO MIGLIORATO</cp:lastModifiedBy>
  <cp:revision>6</cp:revision>
  <dcterms:created xsi:type="dcterms:W3CDTF">2023-03-12T17:12:16Z</dcterms:created>
  <dcterms:modified xsi:type="dcterms:W3CDTF">2023-07-12T20:47:58Z</dcterms:modified>
</cp:coreProperties>
</file>