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82" r:id="rId4"/>
    <p:sldId id="284" r:id="rId5"/>
    <p:sldId id="283" r:id="rId6"/>
    <p:sldId id="259" r:id="rId7"/>
    <p:sldId id="290" r:id="rId8"/>
    <p:sldId id="291" r:id="rId9"/>
    <p:sldId id="292" r:id="rId10"/>
    <p:sldId id="289" r:id="rId11"/>
    <p:sldId id="260" r:id="rId12"/>
    <p:sldId id="261" r:id="rId13"/>
    <p:sldId id="262" r:id="rId14"/>
    <p:sldId id="263" r:id="rId15"/>
    <p:sldId id="281" r:id="rId16"/>
    <p:sldId id="264" r:id="rId17"/>
    <p:sldId id="265" r:id="rId18"/>
    <p:sldId id="266" r:id="rId19"/>
    <p:sldId id="267" r:id="rId20"/>
    <p:sldId id="285" r:id="rId21"/>
    <p:sldId id="269" r:id="rId22"/>
    <p:sldId id="286" r:id="rId23"/>
    <p:sldId id="287" r:id="rId24"/>
    <p:sldId id="271" r:id="rId25"/>
    <p:sldId id="272" r:id="rId26"/>
    <p:sldId id="273" r:id="rId27"/>
    <p:sldId id="274" r:id="rId28"/>
    <p:sldId id="278" r:id="rId29"/>
    <p:sldId id="279" r:id="rId30"/>
    <p:sldId id="288" r:id="rId31"/>
    <p:sldId id="277" r:id="rId32"/>
  </p:sldIdLst>
  <p:sldSz cx="9906000" cy="6858000" type="A4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A0A0A"/>
    <a:srgbClr val="1E1E1E"/>
    <a:srgbClr val="3A3A3A"/>
    <a:srgbClr val="606060"/>
    <a:srgbClr val="878787"/>
    <a:srgbClr val="9F9F9F"/>
    <a:srgbClr val="C1C1C1"/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400" autoAdjust="0"/>
  </p:normalViewPr>
  <p:slideViewPr>
    <p:cSldViewPr snapToGrid="0">
      <p:cViewPr varScale="1">
        <p:scale>
          <a:sx n="59" d="100"/>
          <a:sy n="59" d="100"/>
        </p:scale>
        <p:origin x="-684" y="-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708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-2640" y="-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58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2975" y="4859338"/>
            <a:ext cx="5210175" cy="460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863" tIns="49432" rIns="98863" bIns="494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7400" y="774700"/>
            <a:ext cx="5524500" cy="3824288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632575" y="9820275"/>
            <a:ext cx="382588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568" tIns="47665" rIns="93568" bIns="47665" anchor="ctr">
            <a:spAutoFit/>
          </a:bodyPr>
          <a:lstStyle/>
          <a:p>
            <a:pPr algn="r" defTabSz="862013"/>
            <a:fld id="{83F9F4D7-B6BB-4DD3-B632-5494B5BA26AC}" type="slidenum">
              <a:rPr lang="en-US" sz="1400" i="1">
                <a:latin typeface="Arial" pitchFamily="34" charset="0"/>
              </a:rPr>
              <a:pPr algn="r" defTabSz="862013"/>
              <a:t>‹N›</a:t>
            </a:fld>
            <a:endParaRPr lang="en-US" sz="1400" i="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81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143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41325" algn="l" defTabSz="8143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884238" algn="l" defTabSz="8143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25563" algn="l" defTabSz="8143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768475" algn="l" defTabSz="8143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000500" y="-14288"/>
            <a:ext cx="30829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000500" y="9721850"/>
            <a:ext cx="30829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0" tIns="0" rIns="19420" bIns="0" anchor="b"/>
          <a:lstStyle/>
          <a:p>
            <a:pPr algn="r" defTabSz="719138"/>
            <a:r>
              <a:rPr lang="en-US" sz="1000" i="1"/>
              <a:t>1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4288" y="9721850"/>
            <a:ext cx="30829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4288" y="-14288"/>
            <a:ext cx="30829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256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1100138" y="4859338"/>
            <a:ext cx="1549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568" tIns="47665" rIns="93568" bIns="47665">
            <a:spAutoFit/>
          </a:bodyPr>
          <a:lstStyle/>
          <a:p>
            <a:pPr algn="just" defTabSz="214313">
              <a:lnSpc>
                <a:spcPct val="90000"/>
              </a:lnSpc>
              <a:spcBef>
                <a:spcPct val="50000"/>
              </a:spcBef>
              <a:tabLst>
                <a:tab pos="233363" algn="l"/>
              </a:tabLst>
            </a:pPr>
            <a:r>
              <a:rPr lang="en-US" sz="1600" b="1">
                <a:latin typeface="Tms Rmn" charset="0"/>
              </a:rPr>
              <a:t>Hayes</a:t>
            </a:r>
          </a:p>
          <a:p>
            <a:pPr algn="just" defTabSz="214313">
              <a:lnSpc>
                <a:spcPct val="90000"/>
              </a:lnSpc>
              <a:spcBef>
                <a:spcPct val="50000"/>
              </a:spcBef>
              <a:tabLst>
                <a:tab pos="233363" algn="l"/>
              </a:tabLst>
            </a:pPr>
            <a:r>
              <a:rPr lang="en-US" sz="1600" b="1">
                <a:latin typeface="Tms Rmn" charset="0"/>
              </a:rPr>
              <a:t>Stallings pg. 130</a:t>
            </a:r>
          </a:p>
        </p:txBody>
      </p:sp>
    </p:spTree>
    <p:extLst>
      <p:ext uri="{BB962C8B-B14F-4D97-AF65-F5344CB8AC3E}">
        <p14:creationId xmlns:p14="http://schemas.microsoft.com/office/powerpoint/2010/main" val="436099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000500" y="-14288"/>
            <a:ext cx="30829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4000500" y="9721850"/>
            <a:ext cx="30829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0" tIns="0" rIns="19420" bIns="0" anchor="b"/>
          <a:lstStyle/>
          <a:p>
            <a:pPr algn="r" defTabSz="719138"/>
            <a:r>
              <a:rPr lang="en-US" sz="1000" i="1"/>
              <a:t>11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4288" y="9721850"/>
            <a:ext cx="30829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14288" y="-14288"/>
            <a:ext cx="30829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348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91801" tIns="45901" rIns="91801" bIns="45901"/>
          <a:lstStyle/>
          <a:p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2841695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000500" y="-14288"/>
            <a:ext cx="30829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4000500" y="9721850"/>
            <a:ext cx="30829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0" tIns="0" rIns="19420" bIns="0" anchor="b"/>
          <a:lstStyle/>
          <a:p>
            <a:pPr algn="r" defTabSz="719138"/>
            <a:r>
              <a:rPr lang="en-US" sz="1000" i="1"/>
              <a:t>12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4288" y="9721850"/>
            <a:ext cx="30829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4288" y="-14288"/>
            <a:ext cx="30829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358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84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91801" tIns="45901" rIns="91801" bIns="45901"/>
          <a:lstStyle/>
          <a:p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3287328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4000500" y="-14288"/>
            <a:ext cx="30829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4000500" y="9721850"/>
            <a:ext cx="30829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0" tIns="0" rIns="19420" bIns="0" anchor="b"/>
          <a:lstStyle/>
          <a:p>
            <a:pPr algn="r" defTabSz="719138"/>
            <a:r>
              <a:rPr lang="en-US" sz="1000" i="1"/>
              <a:t>13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4288" y="9721850"/>
            <a:ext cx="30829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4288" y="-14288"/>
            <a:ext cx="30829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368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7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91801" tIns="45901" rIns="91801" bIns="45901"/>
          <a:lstStyle/>
          <a:p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656257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4000500" y="-14288"/>
            <a:ext cx="30829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000500" y="9721850"/>
            <a:ext cx="30829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0" tIns="0" rIns="19420" bIns="0" anchor="b"/>
          <a:lstStyle/>
          <a:p>
            <a:pPr algn="r" defTabSz="719138"/>
            <a:r>
              <a:rPr lang="en-US" sz="1000" i="1"/>
              <a:t>15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4288" y="9721850"/>
            <a:ext cx="30829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14288" y="-14288"/>
            <a:ext cx="30829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378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789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91801" tIns="45901" rIns="91801" bIns="45901"/>
          <a:lstStyle/>
          <a:p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1057490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4000500" y="-14288"/>
            <a:ext cx="30829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4000500" y="9721850"/>
            <a:ext cx="30829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0" tIns="0" rIns="19420" bIns="0" anchor="b"/>
          <a:lstStyle/>
          <a:p>
            <a:pPr algn="r" defTabSz="719138"/>
            <a:r>
              <a:rPr lang="en-US" sz="1000" i="1"/>
              <a:t>16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4288" y="9721850"/>
            <a:ext cx="30829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4288" y="-14288"/>
            <a:ext cx="30829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389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91801" tIns="45901" rIns="91801" bIns="45901"/>
          <a:lstStyle/>
          <a:p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1238938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4000500" y="-14288"/>
            <a:ext cx="30829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000500" y="9721850"/>
            <a:ext cx="30829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0" tIns="0" rIns="19420" bIns="0" anchor="b"/>
          <a:lstStyle/>
          <a:p>
            <a:pPr algn="r" defTabSz="719138"/>
            <a:r>
              <a:rPr lang="en-US" sz="1000" i="1"/>
              <a:t>17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4288" y="9721850"/>
            <a:ext cx="30829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14288" y="-14288"/>
            <a:ext cx="30829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91801" tIns="45901" rIns="91801" bIns="45901"/>
          <a:lstStyle/>
          <a:p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3862883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4000500" y="-14288"/>
            <a:ext cx="30829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4000500" y="9721850"/>
            <a:ext cx="30829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0" tIns="0" rIns="19420" bIns="0" anchor="b"/>
          <a:lstStyle/>
          <a:p>
            <a:pPr algn="r" defTabSz="719138"/>
            <a:r>
              <a:rPr lang="en-US" sz="1000" i="1"/>
              <a:t>18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4288" y="9721850"/>
            <a:ext cx="30829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14288" y="-14288"/>
            <a:ext cx="30829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409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96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91801" tIns="45901" rIns="91801" bIns="45901"/>
          <a:lstStyle/>
          <a:p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2257102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4000500" y="-14288"/>
            <a:ext cx="30829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4000500" y="9721850"/>
            <a:ext cx="30829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0" tIns="0" rIns="19420" bIns="0" anchor="b"/>
          <a:lstStyle/>
          <a:p>
            <a:pPr algn="r" defTabSz="719138"/>
            <a:r>
              <a:rPr lang="en-US" sz="1000" i="1"/>
              <a:t>21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4288" y="9721850"/>
            <a:ext cx="30829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4288" y="-14288"/>
            <a:ext cx="30829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91801" tIns="45901" rIns="91801" bIns="45901"/>
          <a:lstStyle/>
          <a:p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4069476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000500" y="-14288"/>
            <a:ext cx="30829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000500" y="9721850"/>
            <a:ext cx="30829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0" tIns="0" rIns="19420" bIns="0" anchor="b"/>
          <a:lstStyle/>
          <a:p>
            <a:pPr algn="r" defTabSz="719138"/>
            <a:r>
              <a:rPr lang="en-US" sz="1000" i="1"/>
              <a:t>2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4288" y="9721850"/>
            <a:ext cx="30829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4288" y="-14288"/>
            <a:ext cx="30829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266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663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91801" tIns="45901" rIns="91801" bIns="45901"/>
          <a:lstStyle/>
          <a:p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177147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000500" y="-14288"/>
            <a:ext cx="30829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000500" y="9721850"/>
            <a:ext cx="30829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0" tIns="0" rIns="19420" bIns="0" anchor="b"/>
          <a:lstStyle/>
          <a:p>
            <a:pPr algn="r" defTabSz="719138"/>
            <a:r>
              <a:rPr lang="en-US" sz="1000" i="1"/>
              <a:t>4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4288" y="9721850"/>
            <a:ext cx="30829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4288" y="-14288"/>
            <a:ext cx="30829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276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76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91801" tIns="45901" rIns="91801" bIns="45901"/>
          <a:lstStyle/>
          <a:p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4265323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000500" y="-14288"/>
            <a:ext cx="30829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000500" y="9721850"/>
            <a:ext cx="30829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0" tIns="0" rIns="19420" bIns="0" anchor="b"/>
          <a:lstStyle/>
          <a:p>
            <a:pPr algn="r" defTabSz="719138"/>
            <a:r>
              <a:rPr lang="en-US" sz="1000" i="1"/>
              <a:t>5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4288" y="9721850"/>
            <a:ext cx="30829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4288" y="-14288"/>
            <a:ext cx="30829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286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91801" tIns="45901" rIns="91801" bIns="45901"/>
          <a:lstStyle/>
          <a:p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3274951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000500" y="-14288"/>
            <a:ext cx="30829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000500" y="9721850"/>
            <a:ext cx="30829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0" tIns="0" rIns="19420" bIns="0" anchor="b"/>
          <a:lstStyle/>
          <a:p>
            <a:pPr algn="r" defTabSz="719138"/>
            <a:r>
              <a:rPr lang="en-US" sz="1000" i="1"/>
              <a:t>6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4288" y="9721850"/>
            <a:ext cx="30829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4288" y="-14288"/>
            <a:ext cx="30829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297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70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91801" tIns="45901" rIns="91801" bIns="45901"/>
          <a:lstStyle/>
          <a:p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1283325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4000500" y="-14288"/>
            <a:ext cx="30829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000500" y="9721850"/>
            <a:ext cx="30829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0" tIns="0" rIns="19420" bIns="0" anchor="b"/>
          <a:lstStyle/>
          <a:p>
            <a:pPr algn="r" defTabSz="719138"/>
            <a:r>
              <a:rPr lang="en-US" sz="1000" i="1"/>
              <a:t>7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4288" y="9721850"/>
            <a:ext cx="30829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4288" y="-14288"/>
            <a:ext cx="30829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307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91801" tIns="45901" rIns="91801" bIns="45901"/>
          <a:lstStyle/>
          <a:p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1867229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000500" y="-14288"/>
            <a:ext cx="30829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000500" y="9721850"/>
            <a:ext cx="30829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0" tIns="0" rIns="19420" bIns="0" anchor="b"/>
          <a:lstStyle/>
          <a:p>
            <a:pPr algn="r" defTabSz="719138"/>
            <a:r>
              <a:rPr lang="en-US" sz="1000" i="1"/>
              <a:t>8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4288" y="9721850"/>
            <a:ext cx="30829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4288" y="-14288"/>
            <a:ext cx="30829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31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175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91801" tIns="45901" rIns="91801" bIns="45901"/>
          <a:lstStyle/>
          <a:p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1844045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4000500" y="-14288"/>
            <a:ext cx="30829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4000500" y="9721850"/>
            <a:ext cx="30829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0" tIns="0" rIns="19420" bIns="0" anchor="b"/>
          <a:lstStyle/>
          <a:p>
            <a:pPr algn="r" defTabSz="719138"/>
            <a:r>
              <a:rPr lang="en-US" sz="1000" i="1"/>
              <a:t>9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4288" y="9721850"/>
            <a:ext cx="30829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4288" y="-14288"/>
            <a:ext cx="30829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327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91801" tIns="45901" rIns="91801" bIns="45901"/>
          <a:lstStyle/>
          <a:p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589778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000500" y="-14288"/>
            <a:ext cx="30829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000500" y="9721850"/>
            <a:ext cx="30829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0" tIns="0" rIns="19420" bIns="0" anchor="b"/>
          <a:lstStyle/>
          <a:p>
            <a:pPr algn="r" defTabSz="719138"/>
            <a:r>
              <a:rPr lang="en-US" sz="1000" i="1"/>
              <a:t>10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4288" y="9721850"/>
            <a:ext cx="30829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4288" y="-14288"/>
            <a:ext cx="30829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 defTabSz="990600"/>
            <a:endParaRPr lang="it-IT" sz="2600"/>
          </a:p>
        </p:txBody>
      </p:sp>
      <p:sp>
        <p:nvSpPr>
          <p:cNvPr id="337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91801" tIns="45901" rIns="91801" bIns="45901"/>
          <a:lstStyle/>
          <a:p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2403948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79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505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1975" y="103188"/>
            <a:ext cx="1979613" cy="4214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9963" y="103188"/>
            <a:ext cx="5789612" cy="4214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341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1" y="1855788"/>
            <a:ext cx="9290050" cy="2490425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0339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133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9963" y="1855788"/>
            <a:ext cx="3884612" cy="2462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6975" y="1855788"/>
            <a:ext cx="3884613" cy="2462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65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637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649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90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784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908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22725" y="103188"/>
            <a:ext cx="16541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47625" tIns="19050" rIns="47625" bIns="190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Titolo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1750" y="6442075"/>
            <a:ext cx="468313" cy="403225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 wrap="none" lIns="47625" tIns="19050" rIns="47625" bIns="19050">
            <a:spAutoFit/>
          </a:bodyPr>
          <a:lstStyle/>
          <a:p>
            <a:pPr>
              <a:defRPr/>
            </a:pPr>
            <a:fld id="{39CEFC2A-A94B-483A-8FCE-0A54917ABC91}" type="slidenum">
              <a:rPr lang="en-US" b="1">
                <a:latin typeface="Tms Rmn" charset="0"/>
              </a:rPr>
              <a:pPr>
                <a:defRPr/>
              </a:pPr>
              <a:t>‹N›</a:t>
            </a:fld>
            <a:endParaRPr lang="en-US" b="1">
              <a:latin typeface="Tms Rmn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9963" y="1855788"/>
            <a:ext cx="7921625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ms Rm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ms Rm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ms Rm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ms Rm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ms Rm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ms Rm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ms Rm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ms Rmn" charset="0"/>
        </a:defRPr>
      </a:lvl9pPr>
    </p:titleStyle>
    <p:bodyStyle>
      <a:lvl1pPr marL="342900" indent="-342900" algn="just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476250" indent="-285750" algn="just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</a:defRPr>
      </a:lvl2pPr>
      <a:lvl3pPr marL="952500" indent="-285750" algn="just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Char char="-"/>
        <a:defRPr sz="2400" b="1">
          <a:solidFill>
            <a:schemeClr val="tx1"/>
          </a:solidFill>
          <a:latin typeface="+mn-lt"/>
        </a:defRPr>
      </a:lvl3pPr>
      <a:lvl4pPr marL="1428750" indent="-285750" algn="just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Font typeface="Symbol" pitchFamily="18" charset="2"/>
        <a:buChar char="+"/>
        <a:defRPr sz="2400" b="1">
          <a:solidFill>
            <a:schemeClr val="tx1"/>
          </a:solidFill>
          <a:latin typeface="+mn-lt"/>
        </a:defRPr>
      </a:lvl4pPr>
      <a:lvl5pPr marL="1905000" indent="-285750" algn="just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Font typeface="Symbol" pitchFamily="18" charset="2"/>
        <a:buChar char="*"/>
        <a:defRPr sz="2400" b="1">
          <a:solidFill>
            <a:schemeClr val="tx1"/>
          </a:solidFill>
          <a:latin typeface="+mn-lt"/>
        </a:defRPr>
      </a:lvl5pPr>
      <a:lvl6pPr marL="2362200" indent="-285750" algn="just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Font typeface="Symbol" pitchFamily="18" charset="2"/>
        <a:buChar char="*"/>
        <a:defRPr sz="2400" b="1">
          <a:solidFill>
            <a:schemeClr val="tx1"/>
          </a:solidFill>
          <a:latin typeface="+mn-lt"/>
        </a:defRPr>
      </a:lvl6pPr>
      <a:lvl7pPr marL="2819400" indent="-285750" algn="just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Font typeface="Symbol" pitchFamily="18" charset="2"/>
        <a:buChar char="*"/>
        <a:defRPr sz="2400" b="1">
          <a:solidFill>
            <a:schemeClr val="tx1"/>
          </a:solidFill>
          <a:latin typeface="+mn-lt"/>
        </a:defRPr>
      </a:lvl7pPr>
      <a:lvl8pPr marL="3276600" indent="-285750" algn="just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Font typeface="Symbol" pitchFamily="18" charset="2"/>
        <a:buChar char="*"/>
        <a:defRPr sz="2400" b="1">
          <a:solidFill>
            <a:schemeClr val="tx1"/>
          </a:solidFill>
          <a:latin typeface="+mn-lt"/>
        </a:defRPr>
      </a:lvl8pPr>
      <a:lvl9pPr marL="3733800" indent="-285750" algn="just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Font typeface="Symbol" pitchFamily="18" charset="2"/>
        <a:buChar char="*"/>
        <a:defRPr sz="2400" b="1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592138" y="1927225"/>
            <a:ext cx="8728075" cy="952500"/>
          </a:xfrm>
          <a:noFill/>
        </p:spPr>
        <p:txBody>
          <a:bodyPr/>
          <a:lstStyle/>
          <a:p>
            <a:r>
              <a:rPr lang="it-IT" sz="6000" noProof="0" dirty="0" smtClean="0"/>
              <a:t>Introduzione alle memorie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146175" y="4902200"/>
            <a:ext cx="7986713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900" tIns="44450" rIns="88900" bIns="44450" anchor="ctr"/>
          <a:lstStyle/>
          <a:p>
            <a:pPr algn="ctr" defTabSz="887413"/>
            <a:r>
              <a:rPr lang="en-US" sz="2300">
                <a:latin typeface="Tms Rmn" charset="0"/>
              </a:rPr>
              <a:t>Politecnico di Torino</a:t>
            </a:r>
          </a:p>
          <a:p>
            <a:pPr algn="ctr" defTabSz="887413"/>
            <a:r>
              <a:rPr lang="en-US" sz="2300">
                <a:latin typeface="Tms Rmn" charset="0"/>
              </a:rPr>
              <a:t>Dip. di Automatica e Informatica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982913" y="4019550"/>
            <a:ext cx="39417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6038" tIns="19050" rIns="46038" bIns="19050">
            <a:spAutoFit/>
          </a:bodyPr>
          <a:lstStyle/>
          <a:p>
            <a:pPr algn="ctr" defTabSz="887413"/>
            <a:r>
              <a:rPr lang="en-US" sz="3500">
                <a:latin typeface="Tms Rmn" charset="0"/>
              </a:rPr>
              <a:t>Matteo Sonza Reorda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129" y="3914934"/>
            <a:ext cx="21050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193" y="103188"/>
            <a:ext cx="6431248" cy="777136"/>
          </a:xfrm>
        </p:spPr>
        <p:txBody>
          <a:bodyPr/>
          <a:lstStyle/>
          <a:p>
            <a:r>
              <a:rPr lang="it-IT" noProof="0" dirty="0" smtClean="0"/>
              <a:t>Gerarchia di memoria</a:t>
            </a:r>
            <a:endParaRPr lang="it-IT" noProof="0" dirty="0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1570381" y="2211388"/>
            <a:ext cx="2190750" cy="2895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3778594" y="2211388"/>
            <a:ext cx="2163762" cy="2895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3046756" y="3175001"/>
            <a:ext cx="144938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553044" y="3833813"/>
            <a:ext cx="2436812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076794" y="4454526"/>
            <a:ext cx="3389312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313456" y="2716213"/>
            <a:ext cx="9779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4450" rIns="87312" bIns="44450">
            <a:spAutoFit/>
          </a:bodyPr>
          <a:lstStyle/>
          <a:p>
            <a:pPr algn="ctr" defTabSz="844550">
              <a:lnSpc>
                <a:spcPct val="60000"/>
              </a:lnSpc>
              <a:spcBef>
                <a:spcPct val="50000"/>
              </a:spcBef>
            </a:pPr>
            <a:r>
              <a:rPr lang="it-IT" sz="1600" b="1"/>
              <a:t>Memoria</a:t>
            </a:r>
          </a:p>
          <a:p>
            <a:pPr algn="ctr" defTabSz="844550">
              <a:lnSpc>
                <a:spcPct val="60000"/>
              </a:lnSpc>
              <a:spcBef>
                <a:spcPct val="50000"/>
              </a:spcBef>
            </a:pPr>
            <a:r>
              <a:rPr lang="it-IT" sz="1600" b="1"/>
              <a:t>interna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2807044" y="3406776"/>
            <a:ext cx="19113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4450" rIns="87312" bIns="44450">
            <a:spAutoFit/>
          </a:bodyPr>
          <a:lstStyle/>
          <a:p>
            <a:pPr algn="ctr" defTabSz="844550">
              <a:lnSpc>
                <a:spcPct val="60000"/>
              </a:lnSpc>
              <a:spcBef>
                <a:spcPct val="50000"/>
              </a:spcBef>
            </a:pPr>
            <a:r>
              <a:rPr lang="it-IT" sz="1600" b="1"/>
              <a:t>Memoria principale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2814981" y="4083051"/>
            <a:ext cx="1966913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4450" rIns="87312" bIns="44450">
            <a:spAutoFit/>
          </a:bodyPr>
          <a:lstStyle/>
          <a:p>
            <a:pPr algn="ctr" defTabSz="844550">
              <a:lnSpc>
                <a:spcPct val="60000"/>
              </a:lnSpc>
              <a:spcBef>
                <a:spcPct val="50000"/>
              </a:spcBef>
            </a:pPr>
            <a:r>
              <a:rPr lang="it-IT" sz="1600" b="1"/>
              <a:t>Memoria secondaria</a:t>
            </a: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270969" y="2282826"/>
            <a:ext cx="11112" cy="28241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H="1">
            <a:off x="1330669" y="2239963"/>
            <a:ext cx="1587" cy="2795588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584544" y="3463926"/>
            <a:ext cx="736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/>
          <a:p>
            <a:pPr algn="just" defTabSz="585788">
              <a:lnSpc>
                <a:spcPct val="90000"/>
              </a:lnSpc>
              <a:spcBef>
                <a:spcPct val="50000"/>
              </a:spcBef>
            </a:pPr>
            <a:r>
              <a:rPr lang="it-IT" sz="1900" b="1"/>
              <a:t>Costo</a:t>
            </a:r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6282081" y="3419476"/>
            <a:ext cx="113188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/>
          <a:p>
            <a:pPr algn="ctr" defTabSz="585788">
              <a:lnSpc>
                <a:spcPct val="90000"/>
              </a:lnSpc>
              <a:spcBef>
                <a:spcPct val="50000"/>
              </a:spcBef>
            </a:pPr>
            <a:r>
              <a:rPr lang="it-IT" sz="1900" b="1"/>
              <a:t>Tempo di</a:t>
            </a:r>
          </a:p>
          <a:p>
            <a:pPr algn="ctr" defTabSz="585788">
              <a:lnSpc>
                <a:spcPct val="90000"/>
              </a:lnSpc>
              <a:spcBef>
                <a:spcPct val="50000"/>
              </a:spcBef>
            </a:pPr>
            <a:r>
              <a:rPr lang="it-IT" sz="1900" b="1"/>
              <a:t>accesso</a:t>
            </a: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7507629" y="2282826"/>
            <a:ext cx="3175" cy="28241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7539381" y="3629026"/>
            <a:ext cx="1352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/>
          <a:p>
            <a:pPr algn="ctr" defTabSz="585788">
              <a:lnSpc>
                <a:spcPct val="90000"/>
              </a:lnSpc>
              <a:spcBef>
                <a:spcPct val="50000"/>
              </a:spcBef>
            </a:pPr>
            <a:r>
              <a:rPr lang="it-IT" sz="1900" b="1"/>
              <a:t>Dimensione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1684681" y="4992688"/>
            <a:ext cx="4162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2975319" y="4673601"/>
            <a:ext cx="1652587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4450" rIns="87312" bIns="44450">
            <a:spAutoFit/>
          </a:bodyPr>
          <a:lstStyle/>
          <a:p>
            <a:pPr algn="ctr" defTabSz="844550">
              <a:lnSpc>
                <a:spcPct val="60000"/>
              </a:lnSpc>
              <a:spcBef>
                <a:spcPct val="50000"/>
              </a:spcBef>
            </a:pPr>
            <a:r>
              <a:rPr lang="it-IT" sz="1600" b="1"/>
              <a:t>Memoria off-line</a:t>
            </a:r>
          </a:p>
        </p:txBody>
      </p:sp>
    </p:spTree>
    <p:extLst>
      <p:ext uri="{BB962C8B-B14F-4D97-AF65-F5344CB8AC3E}">
        <p14:creationId xmlns:p14="http://schemas.microsoft.com/office/powerpoint/2010/main" val="3950920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it-IT" noProof="0" dirty="0" smtClean="0"/>
              <a:t>Situazione attuale</a:t>
            </a: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H="1">
            <a:off x="1666875" y="1597025"/>
            <a:ext cx="3281363" cy="434975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4973638" y="1597025"/>
            <a:ext cx="3252787" cy="434975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4168775" y="2667000"/>
            <a:ext cx="15684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3340100" y="3759200"/>
            <a:ext cx="3243263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2420938" y="4965700"/>
            <a:ext cx="5091112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4365625" y="2322513"/>
            <a:ext cx="1122363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1762" tIns="66675" rIns="131762" bIns="66675">
            <a:spAutoFit/>
          </a:bodyPr>
          <a:lstStyle/>
          <a:p>
            <a:pPr algn="ctr" defTabSz="1900238">
              <a:lnSpc>
                <a:spcPct val="60000"/>
              </a:lnSpc>
              <a:spcBef>
                <a:spcPct val="50000"/>
              </a:spcBef>
            </a:pPr>
            <a:r>
              <a:rPr lang="en-US" sz="2000" b="1"/>
              <a:t>Registri</a:t>
            </a: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3738563" y="3392488"/>
            <a:ext cx="242570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1762" tIns="66675" rIns="131762" bIns="66675">
            <a:spAutoFit/>
          </a:bodyPr>
          <a:lstStyle/>
          <a:p>
            <a:pPr algn="ctr" defTabSz="1900238">
              <a:lnSpc>
                <a:spcPct val="60000"/>
              </a:lnSpc>
              <a:spcBef>
                <a:spcPct val="50000"/>
              </a:spcBef>
            </a:pPr>
            <a:r>
              <a:rPr lang="en-US" sz="2000" b="1"/>
              <a:t>Memoria principale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3619527" y="4500563"/>
            <a:ext cx="2620909" cy="333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1762" tIns="66675" rIns="131762" bIns="66675">
            <a:spAutoFit/>
          </a:bodyPr>
          <a:lstStyle/>
          <a:p>
            <a:pPr algn="ctr" defTabSz="1900238">
              <a:lnSpc>
                <a:spcPct val="60000"/>
              </a:lnSpc>
              <a:spcBef>
                <a:spcPct val="50000"/>
              </a:spcBef>
            </a:pPr>
            <a:r>
              <a:rPr lang="en-US" sz="2000" b="1" dirty="0" err="1"/>
              <a:t>Dischi</a:t>
            </a:r>
            <a:r>
              <a:rPr lang="en-US" sz="2000" b="1" dirty="0"/>
              <a:t> </a:t>
            </a:r>
            <a:r>
              <a:rPr lang="en-US" sz="2000" b="1" dirty="0" err="1" smtClean="0"/>
              <a:t>magnetici</a:t>
            </a:r>
            <a:r>
              <a:rPr lang="en-US" sz="2000" b="1" dirty="0" smtClean="0"/>
              <a:t>/SSD</a:t>
            </a:r>
            <a:endParaRPr lang="en-US" sz="2000" b="1" dirty="0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4425950" y="2700338"/>
            <a:ext cx="85883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Cache</a:t>
            </a:r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3797300" y="3143250"/>
            <a:ext cx="23114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2940050" y="4305300"/>
            <a:ext cx="40640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4041775" y="3914775"/>
            <a:ext cx="1858963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1900238">
              <a:lnSpc>
                <a:spcPct val="60000"/>
              </a:lnSpc>
              <a:spcBef>
                <a:spcPct val="50000"/>
              </a:spcBef>
            </a:pPr>
            <a:r>
              <a:rPr lang="en-US" sz="2000" b="1"/>
              <a:t>Cache del disco</a:t>
            </a:r>
          </a:p>
        </p:txBody>
      </p:sp>
      <p:sp>
        <p:nvSpPr>
          <p:cNvPr id="5137" name="Line 17"/>
          <p:cNvSpPr>
            <a:spLocks noChangeShapeType="1"/>
          </p:cNvSpPr>
          <p:nvPr/>
        </p:nvSpPr>
        <p:spPr bwMode="auto">
          <a:xfrm>
            <a:off x="2063750" y="5467350"/>
            <a:ext cx="57785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auto">
          <a:xfrm>
            <a:off x="4953000" y="4978400"/>
            <a:ext cx="0" cy="482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2652713" y="5114925"/>
            <a:ext cx="1976437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1900238">
              <a:lnSpc>
                <a:spcPct val="60000"/>
              </a:lnSpc>
              <a:spcBef>
                <a:spcPct val="50000"/>
              </a:spcBef>
            </a:pPr>
            <a:r>
              <a:rPr lang="en-US" sz="2000" b="1"/>
              <a:t>Nastri magnetici</a:t>
            </a:r>
          </a:p>
        </p:txBody>
      </p:sp>
      <p:sp>
        <p:nvSpPr>
          <p:cNvPr id="5140" name="Rectangle 20"/>
          <p:cNvSpPr>
            <a:spLocks noChangeArrowheads="1"/>
          </p:cNvSpPr>
          <p:nvPr/>
        </p:nvSpPr>
        <p:spPr bwMode="auto">
          <a:xfrm>
            <a:off x="5648325" y="5095875"/>
            <a:ext cx="146843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1900238">
              <a:lnSpc>
                <a:spcPct val="60000"/>
              </a:lnSpc>
              <a:spcBef>
                <a:spcPct val="50000"/>
              </a:spcBef>
            </a:pPr>
            <a:r>
              <a:rPr lang="en-US" sz="2000" b="1"/>
              <a:t>Dischi ottici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it-IT" noProof="0" dirty="0" smtClean="0"/>
              <a:t>Memoria interna alla CPU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>
          <a:xfrm>
            <a:off x="285751" y="1855788"/>
            <a:ext cx="9290050" cy="2822824"/>
          </a:xfrm>
          <a:noFill/>
        </p:spPr>
        <p:txBody>
          <a:bodyPr/>
          <a:lstStyle/>
          <a:p>
            <a:pPr marL="0" indent="0"/>
            <a:r>
              <a:rPr lang="it-IT" noProof="0" dirty="0" smtClean="0"/>
              <a:t>Corrisponde ai registri interni della CPU.</a:t>
            </a:r>
          </a:p>
          <a:p>
            <a:pPr marL="0" indent="0"/>
            <a:r>
              <a:rPr lang="it-IT" noProof="0" dirty="0" smtClean="0"/>
              <a:t>È caratterizzata da:</a:t>
            </a:r>
          </a:p>
          <a:p>
            <a:pPr lvl="1"/>
            <a:r>
              <a:rPr lang="it-IT" noProof="0" dirty="0" smtClean="0"/>
              <a:t>alta velocità (comparabile con quella del processore): i tempi di accesso sono dell'ordine dei ns</a:t>
            </a:r>
          </a:p>
          <a:p>
            <a:pPr lvl="1"/>
            <a:r>
              <a:rPr lang="it-IT" noProof="0" dirty="0" smtClean="0"/>
              <a:t>limitate dimensioni (al più qualche Kbyte).</a:t>
            </a:r>
          </a:p>
          <a:p>
            <a:pPr marL="0" indent="0"/>
            <a:r>
              <a:rPr lang="it-IT" noProof="0" dirty="0" smtClean="0"/>
              <a:t>È di solito realizzata tramite celle di </a:t>
            </a:r>
            <a:r>
              <a:rPr lang="it-IT" i="1" noProof="0" dirty="0" smtClean="0"/>
              <a:t>RAM statica</a:t>
            </a:r>
            <a:r>
              <a:rPr lang="it-IT" noProof="0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it-IT" noProof="0" dirty="0" smtClean="0"/>
              <a:t>Memoria principale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idx="1"/>
          </p:nvPr>
        </p:nvSpPr>
        <p:spPr>
          <a:xfrm>
            <a:off x="285751" y="1855788"/>
            <a:ext cx="9290050" cy="2305759"/>
          </a:xfrm>
          <a:noFill/>
        </p:spPr>
        <p:txBody>
          <a:bodyPr/>
          <a:lstStyle/>
          <a:p>
            <a:pPr marL="0" indent="0"/>
            <a:r>
              <a:rPr lang="it-IT" noProof="0" dirty="0" smtClean="0"/>
              <a:t>Ha dimensioni molto maggiori (da qualche </a:t>
            </a:r>
            <a:r>
              <a:rPr lang="it-IT" noProof="0" dirty="0" err="1" smtClean="0"/>
              <a:t>Mbyte</a:t>
            </a:r>
            <a:r>
              <a:rPr lang="it-IT" noProof="0" dirty="0" smtClean="0"/>
              <a:t> fino a qualche </a:t>
            </a:r>
            <a:r>
              <a:rPr lang="it-IT" noProof="0" dirty="0" err="1" smtClean="0"/>
              <a:t>Gbyte</a:t>
            </a:r>
            <a:r>
              <a:rPr lang="it-IT" noProof="0" dirty="0" smtClean="0"/>
              <a:t>) ma tempi di accesso più elevati, dell'ordine delle decine di ns.</a:t>
            </a:r>
          </a:p>
          <a:p>
            <a:pPr marL="0" indent="0"/>
            <a:r>
              <a:rPr lang="it-IT" noProof="0" dirty="0" smtClean="0"/>
              <a:t>È accessibile in modo diretto tramite indirizzi.</a:t>
            </a:r>
          </a:p>
          <a:p>
            <a:pPr marL="0" indent="0"/>
            <a:r>
              <a:rPr lang="it-IT" noProof="0" dirty="0" smtClean="0"/>
              <a:t>È normalmente realizzata sotto forma di circuito integrato.</a:t>
            </a:r>
          </a:p>
          <a:p>
            <a:pPr marL="0" indent="0"/>
            <a:r>
              <a:rPr lang="it-IT" noProof="0" dirty="0" smtClean="0"/>
              <a:t>È di solito realizzata tramite circuiti di </a:t>
            </a:r>
            <a:r>
              <a:rPr lang="it-IT" i="1" noProof="0" dirty="0" smtClean="0"/>
              <a:t>RAM dinamica</a:t>
            </a:r>
            <a:r>
              <a:rPr lang="it-IT" noProof="0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it-IT" noProof="0" dirty="0" smtClean="0"/>
              <a:t>Memoria secondaria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idx="1"/>
          </p:nvPr>
        </p:nvSpPr>
        <p:spPr>
          <a:xfrm>
            <a:off x="285751" y="1855788"/>
            <a:ext cx="9290050" cy="4669483"/>
          </a:xfrm>
          <a:noFill/>
        </p:spPr>
        <p:txBody>
          <a:bodyPr/>
          <a:lstStyle/>
          <a:p>
            <a:pPr marL="0" indent="0"/>
            <a:r>
              <a:rPr lang="it-IT" noProof="0" dirty="0" smtClean="0"/>
              <a:t>Ha dimensioni e tempi di accesso ancora  maggiori, dell'ordine delle decine di ms.</a:t>
            </a:r>
          </a:p>
          <a:p>
            <a:pPr marL="0" indent="0"/>
            <a:r>
              <a:rPr lang="it-IT" noProof="0" dirty="0" smtClean="0"/>
              <a:t>Ha dimensioni che possono arrivare ai </a:t>
            </a:r>
            <a:r>
              <a:rPr lang="it-IT" noProof="0" dirty="0" err="1" smtClean="0"/>
              <a:t>Tbyte</a:t>
            </a:r>
            <a:r>
              <a:rPr lang="it-IT" noProof="0" dirty="0" smtClean="0"/>
              <a:t>.</a:t>
            </a:r>
          </a:p>
          <a:p>
            <a:pPr marL="0" indent="0"/>
            <a:r>
              <a:rPr lang="it-IT" noProof="0" dirty="0" smtClean="0"/>
              <a:t>Viene usata per memorizzare dati e programmi non immediatamente richiesti dal processore.</a:t>
            </a:r>
          </a:p>
          <a:p>
            <a:pPr marL="0" indent="0"/>
            <a:r>
              <a:rPr lang="it-IT" noProof="0" dirty="0" smtClean="0"/>
              <a:t>L’accesso è gestito da appositi programmi di interfaccia.</a:t>
            </a:r>
          </a:p>
          <a:p>
            <a:pPr marL="0" indent="0"/>
            <a:r>
              <a:rPr lang="it-IT" noProof="0" dirty="0" smtClean="0"/>
              <a:t>È normalmente realizzata sotto forma di </a:t>
            </a:r>
            <a:r>
              <a:rPr lang="it-IT" i="1" noProof="0" dirty="0" smtClean="0"/>
              <a:t>dischi magnetici </a:t>
            </a:r>
            <a:r>
              <a:rPr lang="it-IT" noProof="0" dirty="0" smtClean="0"/>
              <a:t>o memorie </a:t>
            </a:r>
            <a:r>
              <a:rPr lang="it-IT" i="1" noProof="0" dirty="0" smtClean="0"/>
              <a:t>Flash </a:t>
            </a:r>
            <a:r>
              <a:rPr lang="it-IT" i="1" noProof="0" dirty="0" smtClean="0"/>
              <a:t>(</a:t>
            </a:r>
            <a:r>
              <a:rPr lang="it-IT" noProof="0" dirty="0" smtClean="0"/>
              <a:t>anche note come Solid State Disk, o SSD</a:t>
            </a:r>
            <a:r>
              <a:rPr lang="it-IT" i="1" noProof="0" dirty="0" smtClean="0"/>
              <a:t>), </a:t>
            </a:r>
            <a:r>
              <a:rPr lang="it-IT" noProof="0" dirty="0" smtClean="0"/>
              <a:t>o </a:t>
            </a:r>
            <a:r>
              <a:rPr lang="it-IT" noProof="0" dirty="0" smtClean="0"/>
              <a:t>combinazioni dei </a:t>
            </a:r>
            <a:r>
              <a:rPr lang="it-IT" noProof="0" dirty="0" smtClean="0"/>
              <a:t>due.</a:t>
            </a:r>
            <a:endParaRPr lang="it-IT" noProof="0" dirty="0" smtClean="0"/>
          </a:p>
          <a:p>
            <a:pPr marL="0" indent="0"/>
            <a:r>
              <a:rPr lang="it-IT" noProof="0" dirty="0" smtClean="0"/>
              <a:t>Le informazioni memorizzate nella memoria secondaria non vengono perse allo spegnimento del sistema.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smtClean="0"/>
              <a:t>Memoria Off-line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85751" y="1855788"/>
            <a:ext cx="9290050" cy="2121093"/>
          </a:xfrm>
        </p:spPr>
        <p:txBody>
          <a:bodyPr/>
          <a:lstStyle/>
          <a:p>
            <a:pPr marL="0" indent="0"/>
            <a:r>
              <a:rPr lang="it-IT" noProof="0" dirty="0" smtClean="0"/>
              <a:t>Permette di memorizzare grandi moli di dato (</a:t>
            </a:r>
            <a:r>
              <a:rPr lang="it-IT" noProof="0" dirty="0" err="1" smtClean="0"/>
              <a:t>Pbyte</a:t>
            </a:r>
            <a:r>
              <a:rPr lang="it-IT" noProof="0" dirty="0" smtClean="0"/>
              <a:t>) con tempi di accesso elevati (decine di secondi).</a:t>
            </a:r>
          </a:p>
          <a:p>
            <a:pPr marL="0" indent="0"/>
            <a:r>
              <a:rPr lang="it-IT" noProof="0" dirty="0" smtClean="0"/>
              <a:t>In taluni casi l’accesso alla memoria off-line richiede l’intervento di un operatore.</a:t>
            </a:r>
          </a:p>
          <a:p>
            <a:pPr marL="0" indent="0"/>
            <a:r>
              <a:rPr lang="it-IT" noProof="0" dirty="0" smtClean="0"/>
              <a:t>Di solito è composta da </a:t>
            </a:r>
            <a:r>
              <a:rPr lang="it-IT" i="1" noProof="0" dirty="0" smtClean="0"/>
              <a:t>dischi ottici</a:t>
            </a:r>
            <a:r>
              <a:rPr lang="it-IT" noProof="0" dirty="0" smtClean="0"/>
              <a:t> o </a:t>
            </a:r>
            <a:r>
              <a:rPr lang="it-IT" i="1" noProof="0" dirty="0" smtClean="0"/>
              <a:t>nastri</a:t>
            </a:r>
            <a:r>
              <a:rPr lang="it-IT" noProof="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it-IT" noProof="0" dirty="0" smtClean="0"/>
              <a:t>Cache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751" y="1855788"/>
            <a:ext cx="9290050" cy="4152419"/>
          </a:xfrm>
        </p:spPr>
        <p:txBody>
          <a:bodyPr/>
          <a:lstStyle/>
          <a:p>
            <a:pPr defTabSz="222250">
              <a:tabLst>
                <a:tab pos="222250" algn="l"/>
              </a:tabLst>
            </a:pPr>
            <a:r>
              <a:rPr lang="it-IT" noProof="0" dirty="0" smtClean="0">
                <a:latin typeface="Tms Rmn" charset="0"/>
              </a:rPr>
              <a:t>Le </a:t>
            </a:r>
            <a:r>
              <a:rPr lang="it-IT" i="1" noProof="0" dirty="0" smtClean="0">
                <a:latin typeface="Tms Rmn" charset="0"/>
              </a:rPr>
              <a:t>cache</a:t>
            </a:r>
            <a:r>
              <a:rPr lang="it-IT" noProof="0" dirty="0" smtClean="0">
                <a:latin typeface="Tms Rmn" charset="0"/>
              </a:rPr>
              <a:t> sono memorie estremamente veloci che si interpongono tra il processore e la memoria principale. </a:t>
            </a:r>
          </a:p>
          <a:p>
            <a:pPr defTabSz="222250">
              <a:tabLst>
                <a:tab pos="222250" algn="l"/>
              </a:tabLst>
            </a:pPr>
            <a:r>
              <a:rPr lang="it-IT" noProof="0" dirty="0" smtClean="0">
                <a:latin typeface="Tms Rmn" charset="0"/>
              </a:rPr>
              <a:t>All’interno di una cache risiedono temporaneamente i dati/programmi utilizzati in quel momento.</a:t>
            </a:r>
          </a:p>
          <a:p>
            <a:pPr defTabSz="222250">
              <a:tabLst>
                <a:tab pos="222250" algn="l"/>
              </a:tabLst>
            </a:pPr>
            <a:r>
              <a:rPr lang="it-IT" noProof="0" dirty="0" smtClean="0">
                <a:latin typeface="Tms Rmn" charset="0"/>
              </a:rPr>
              <a:t>Il loro uso è trasparente al programmatore e al Sistema Operativo.</a:t>
            </a:r>
          </a:p>
          <a:p>
            <a:pPr defTabSz="222250">
              <a:tabLst>
                <a:tab pos="222250" algn="l"/>
              </a:tabLst>
            </a:pPr>
            <a:r>
              <a:rPr lang="it-IT" noProof="0" dirty="0" smtClean="0">
                <a:latin typeface="Tms Rmn" charset="0"/>
              </a:rPr>
              <a:t>Le cache permettono di aumentare la velocità di accesso ai dati nella memoria principale senza ricorrere per essa a memorie di tipo più costoso.</a:t>
            </a:r>
          </a:p>
          <a:p>
            <a:endParaRPr lang="it-IT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it-IT" noProof="0" dirty="0" smtClean="0"/>
              <a:t>Strategia generale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/>
            <a:r>
              <a:rPr lang="it-IT" sz="2300" noProof="0" dirty="0" smtClean="0">
                <a:latin typeface="Tms Rmn" charset="0"/>
              </a:rPr>
              <a:t>Nella progettazione di un sistema di memoria vengono tenuti in conto i seguenti punti:</a:t>
            </a:r>
          </a:p>
          <a:p>
            <a:pPr lvl="1"/>
            <a:r>
              <a:rPr lang="it-IT" noProof="0" dirty="0" smtClean="0">
                <a:latin typeface="+mj-lt"/>
              </a:rPr>
              <a:t>conviene che il sistema complessivo sia composto da memorie di tipo e costo diversi, rispondenti ai diversi usi che della memoria vengono fatti (</a:t>
            </a:r>
            <a:r>
              <a:rPr lang="it-IT" i="1" noProof="0" dirty="0" smtClean="0">
                <a:latin typeface="+mj-lt"/>
              </a:rPr>
              <a:t>gerarchia di memoria</a:t>
            </a:r>
            <a:r>
              <a:rPr lang="it-IT" noProof="0" dirty="0" smtClean="0">
                <a:latin typeface="+mj-lt"/>
              </a:rPr>
              <a:t>)</a:t>
            </a:r>
          </a:p>
          <a:p>
            <a:pPr lvl="1"/>
            <a:r>
              <a:rPr lang="it-IT" noProof="0" dirty="0" smtClean="0">
                <a:latin typeface="+mj-lt"/>
              </a:rPr>
              <a:t>la gestione della memoria deve essere il più possibile trasparente per il programmatore e l’utente (</a:t>
            </a:r>
            <a:r>
              <a:rPr lang="it-IT" i="1" noProof="0" dirty="0" smtClean="0">
                <a:latin typeface="+mj-lt"/>
              </a:rPr>
              <a:t>memoria virtuale</a:t>
            </a:r>
            <a:r>
              <a:rPr lang="it-IT" noProof="0" dirty="0" smtClean="0">
                <a:latin typeface="+mj-lt"/>
              </a:rPr>
              <a:t>)</a:t>
            </a:r>
          </a:p>
          <a:p>
            <a:pPr lvl="1"/>
            <a:r>
              <a:rPr lang="it-IT" noProof="0" dirty="0" smtClean="0">
                <a:latin typeface="+mj-lt"/>
              </a:rPr>
              <a:t>se il sistema è di tipo </a:t>
            </a:r>
            <a:r>
              <a:rPr lang="it-IT" i="1" noProof="0" dirty="0" smtClean="0">
                <a:latin typeface="+mj-lt"/>
              </a:rPr>
              <a:t>multiprocessore</a:t>
            </a:r>
            <a:r>
              <a:rPr lang="it-IT" noProof="0" dirty="0" smtClean="0">
                <a:latin typeface="+mj-lt"/>
              </a:rPr>
              <a:t>, ogni processore deve poter lavorare con la memoria al massimo della velocità e senza interferire con il lavoro degli altri.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-17602200" y="1863725"/>
            <a:ext cx="45089763" cy="37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699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it-IT" noProof="0" dirty="0" smtClean="0"/>
              <a:t>Classificazione </a:t>
            </a:r>
            <a:br>
              <a:rPr lang="it-IT" noProof="0" dirty="0" smtClean="0"/>
            </a:br>
            <a:r>
              <a:rPr lang="it-IT" noProof="0" dirty="0" smtClean="0"/>
              <a:t>delle tecnologie di memoria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/>
            <a:r>
              <a:rPr lang="it-IT" sz="2300" noProof="0" dirty="0" smtClean="0">
                <a:latin typeface="Tms Rmn" charset="0"/>
              </a:rPr>
              <a:t>È basata su vari parametri:</a:t>
            </a:r>
            <a:endParaRPr lang="it-IT" noProof="0" dirty="0" smtClean="0"/>
          </a:p>
          <a:p>
            <a:pPr lvl="1"/>
            <a:r>
              <a:rPr lang="it-IT" noProof="0" dirty="0" smtClean="0"/>
              <a:t>costo</a:t>
            </a:r>
          </a:p>
          <a:p>
            <a:pPr lvl="1"/>
            <a:r>
              <a:rPr lang="it-IT" noProof="0" dirty="0" smtClean="0"/>
              <a:t>velocità</a:t>
            </a:r>
          </a:p>
          <a:p>
            <a:pPr lvl="1"/>
            <a:r>
              <a:rPr lang="it-IT" noProof="0" dirty="0" smtClean="0"/>
              <a:t>modi di accesso</a:t>
            </a:r>
          </a:p>
          <a:p>
            <a:pPr lvl="1"/>
            <a:r>
              <a:rPr lang="it-IT" noProof="0" dirty="0" smtClean="0"/>
              <a:t>alterabilità</a:t>
            </a:r>
          </a:p>
          <a:p>
            <a:pPr lvl="1"/>
            <a:r>
              <a:rPr lang="it-IT" noProof="0" dirty="0" smtClean="0"/>
              <a:t>durevolezza del contenuto</a:t>
            </a:r>
          </a:p>
          <a:p>
            <a:pPr lvl="1"/>
            <a:r>
              <a:rPr lang="it-IT" noProof="0" dirty="0" smtClean="0"/>
              <a:t>affidabilità</a:t>
            </a:r>
          </a:p>
          <a:p>
            <a:pPr lvl="1"/>
            <a:r>
              <a:rPr lang="it-IT" noProof="0" dirty="0" smtClean="0"/>
              <a:t>caratteristiche fisiche.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it-IT" noProof="0" dirty="0" smtClean="0"/>
              <a:t>Costo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811213" y="1716088"/>
            <a:ext cx="8301037" cy="152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900" tIns="44450" rIns="88900" bIns="44450">
            <a:spAutoFit/>
          </a:bodyPr>
          <a:lstStyle/>
          <a:p>
            <a:pPr algn="just" defTabSz="222250">
              <a:lnSpc>
                <a:spcPct val="90000"/>
              </a:lnSpc>
              <a:spcBef>
                <a:spcPct val="50000"/>
              </a:spcBef>
              <a:tabLst>
                <a:tab pos="222250" algn="l"/>
              </a:tabLst>
            </a:pPr>
            <a:r>
              <a:rPr lang="en-US" sz="2300" b="1">
                <a:latin typeface="Tms Rmn" charset="0"/>
              </a:rPr>
              <a:t>Comprende anche il costo della circuiteria ed eventualmente del software per la gestione delle interfacce necessarie all’uso della memoria.</a:t>
            </a:r>
          </a:p>
          <a:p>
            <a:pPr algn="just" defTabSz="222250">
              <a:lnSpc>
                <a:spcPct val="90000"/>
              </a:lnSpc>
              <a:spcBef>
                <a:spcPct val="50000"/>
              </a:spcBef>
              <a:tabLst>
                <a:tab pos="222250" algn="l"/>
              </a:tabLst>
            </a:pPr>
            <a:r>
              <a:rPr lang="en-US" sz="2300" b="1">
                <a:latin typeface="Tms Rmn" charset="0"/>
              </a:rPr>
              <a:t>È normalmente misurato in dollari/bit o $/Mbyte.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7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smtClean="0"/>
              <a:t>Introduzione</a:t>
            </a:r>
          </a:p>
        </p:txBody>
      </p:sp>
      <p:sp>
        <p:nvSpPr>
          <p:cNvPr id="307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it-IT" noProof="0" dirty="0" smtClean="0"/>
              <a:t>Ogni sistema di elaborazione contiene dispositivi per la memorizzazione di dati ed istruzioni.</a:t>
            </a:r>
          </a:p>
          <a:p>
            <a:pPr marL="0" indent="0"/>
            <a:r>
              <a:rPr lang="it-IT" noProof="0" dirty="0" smtClean="0"/>
              <a:t>L’insieme di tali dispositivi, e degli algoritmi per la loro gestione, costituisce il </a:t>
            </a:r>
            <a:r>
              <a:rPr lang="it-IT" i="1" noProof="0" dirty="0" smtClean="0"/>
              <a:t>sotto-sistema di memoria</a:t>
            </a:r>
            <a:r>
              <a:rPr lang="it-IT" noProof="0" dirty="0" smtClean="0"/>
              <a:t>.</a:t>
            </a:r>
          </a:p>
          <a:p>
            <a:pPr marL="0" indent="0"/>
            <a:r>
              <a:rPr lang="it-IT" noProof="0" dirty="0" smtClean="0"/>
              <a:t>Tale sotto-sistema deve essere realizzato in modo che </a:t>
            </a:r>
          </a:p>
          <a:p>
            <a:pPr lvl="1"/>
            <a:r>
              <a:rPr lang="it-IT" noProof="0" dirty="0" smtClean="0"/>
              <a:t>il processore debba attendere il meno possibile per accedere a dati o istruzioni</a:t>
            </a:r>
          </a:p>
          <a:p>
            <a:pPr lvl="1"/>
            <a:r>
              <a:rPr lang="it-IT" noProof="0" dirty="0" smtClean="0"/>
              <a:t>il costo del sistema di memoria sia minimo (il costo per bit delle memorie è proporzionale alla loro velocità).</a:t>
            </a:r>
          </a:p>
          <a:p>
            <a:pPr marL="0" indent="0"/>
            <a:r>
              <a:rPr lang="it-IT" noProof="0" dirty="0" smtClean="0"/>
              <a:t>Si deve quindi cercare un compromesso tra il costo del sotto-sistema di memoria e le sue prestazioni.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3749" y="103188"/>
            <a:ext cx="2632132" cy="777136"/>
          </a:xfrm>
        </p:spPr>
        <p:txBody>
          <a:bodyPr/>
          <a:lstStyle/>
          <a:p>
            <a:r>
              <a:rPr lang="it-IT" noProof="0" dirty="0" smtClean="0"/>
              <a:t>Velocità </a:t>
            </a:r>
            <a:endParaRPr lang="it-I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1" y="1855788"/>
            <a:ext cx="9290050" cy="1973361"/>
          </a:xfrm>
        </p:spPr>
        <p:txBody>
          <a:bodyPr/>
          <a:lstStyle/>
          <a:p>
            <a:r>
              <a:rPr lang="it-IT" noProof="0" dirty="0" smtClean="0"/>
              <a:t>Si esprime attraverso tre parametri</a:t>
            </a:r>
          </a:p>
          <a:p>
            <a:pPr lvl="1"/>
            <a:r>
              <a:rPr lang="it-IT" noProof="0" dirty="0" smtClean="0"/>
              <a:t>il tempo di accesso</a:t>
            </a:r>
          </a:p>
          <a:p>
            <a:pPr lvl="1"/>
            <a:r>
              <a:rPr lang="it-IT" noProof="0" dirty="0" smtClean="0"/>
              <a:t>il tempo di ciclo</a:t>
            </a:r>
          </a:p>
          <a:p>
            <a:pPr lvl="1"/>
            <a:r>
              <a:rPr lang="it-IT" noProof="0" dirty="0" smtClean="0"/>
              <a:t>il tasso di trasferimento.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4172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it-IT" noProof="0" dirty="0" smtClean="0"/>
              <a:t>Tempo di accesso (o latenza)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751" y="1855788"/>
            <a:ext cx="9290050" cy="3302955"/>
          </a:xfrm>
        </p:spPr>
        <p:txBody>
          <a:bodyPr/>
          <a:lstStyle/>
          <a:p>
            <a:pPr defTabSz="222250">
              <a:tabLst>
                <a:tab pos="222250" algn="l"/>
              </a:tabLst>
            </a:pPr>
            <a:r>
              <a:rPr lang="it-IT" noProof="0" dirty="0" smtClean="0">
                <a:latin typeface="Tms Rmn" charset="0"/>
              </a:rPr>
              <a:t>È il tempo che intercorre tra l’istante in cui all’unità di memoria giunge la richiesta di eseguire un’operazione (lettura o scrittura), e quello in cui tale operazione è eseguita.</a:t>
            </a:r>
          </a:p>
          <a:p>
            <a:pPr defTabSz="222250">
              <a:tabLst>
                <a:tab pos="222250" algn="l"/>
              </a:tabLst>
            </a:pPr>
            <a:r>
              <a:rPr lang="it-IT" noProof="0" dirty="0" smtClean="0">
                <a:latin typeface="Tms Rmn" charset="0"/>
              </a:rPr>
              <a:t>È possibile che il tempo di accesso </a:t>
            </a:r>
            <a:r>
              <a:rPr lang="it-IT" i="1" noProof="0" dirty="0" smtClean="0">
                <a:latin typeface="Tms Rmn" charset="0"/>
              </a:rPr>
              <a:t>in lettura  </a:t>
            </a:r>
            <a:r>
              <a:rPr lang="it-IT" noProof="0" dirty="0" smtClean="0">
                <a:latin typeface="Tms Rmn" charset="0"/>
              </a:rPr>
              <a:t>differisca da quello </a:t>
            </a:r>
            <a:r>
              <a:rPr lang="it-IT" i="1" noProof="0" dirty="0" smtClean="0">
                <a:latin typeface="Tms Rmn" charset="0"/>
              </a:rPr>
              <a:t>in scrittura</a:t>
            </a:r>
            <a:r>
              <a:rPr lang="it-IT" noProof="0" dirty="0" smtClean="0">
                <a:latin typeface="Tms Rmn" charset="0"/>
              </a:rPr>
              <a:t>. </a:t>
            </a:r>
          </a:p>
          <a:p>
            <a:pPr defTabSz="222250">
              <a:tabLst>
                <a:tab pos="222250" algn="l"/>
              </a:tabLst>
            </a:pPr>
            <a:r>
              <a:rPr lang="it-IT" noProof="0" dirty="0" smtClean="0">
                <a:latin typeface="Tms Rmn" charset="0"/>
              </a:rPr>
              <a:t>Il tempo di accesso è di solito inversamente proporzionale al costo della memoria.</a:t>
            </a:r>
          </a:p>
          <a:p>
            <a:endParaRPr lang="it-IT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282" y="103188"/>
            <a:ext cx="4413068" cy="777136"/>
          </a:xfrm>
        </p:spPr>
        <p:txBody>
          <a:bodyPr/>
          <a:lstStyle/>
          <a:p>
            <a:r>
              <a:rPr lang="it-IT" noProof="0" dirty="0" smtClean="0"/>
              <a:t>Tempo di ciclo</a:t>
            </a:r>
            <a:endParaRPr lang="it-I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1" y="1855788"/>
            <a:ext cx="9290050" cy="1788695"/>
          </a:xfrm>
        </p:spPr>
        <p:txBody>
          <a:bodyPr/>
          <a:lstStyle/>
          <a:p>
            <a:r>
              <a:rPr lang="it-IT" noProof="0" dirty="0" smtClean="0"/>
              <a:t>È il tempo che deve intercorrere tra l’inizio di un ciclo di accesso alla memoria e l’inizio del ciclo successivo.</a:t>
            </a:r>
          </a:p>
          <a:p>
            <a:r>
              <a:rPr lang="it-IT" noProof="0" dirty="0" smtClean="0"/>
              <a:t>È chiaramente maggiore o uguale del tempo di accesso.</a:t>
            </a:r>
          </a:p>
          <a:p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7867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6336" y="103188"/>
            <a:ext cx="6706964" cy="777136"/>
          </a:xfrm>
        </p:spPr>
        <p:txBody>
          <a:bodyPr/>
          <a:lstStyle/>
          <a:p>
            <a:r>
              <a:rPr lang="it-IT" noProof="0" dirty="0" smtClean="0"/>
              <a:t>Tasso di trasferimento</a:t>
            </a:r>
            <a:endParaRPr lang="it-I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1" y="1405404"/>
            <a:ext cx="9290050" cy="4891083"/>
          </a:xfrm>
        </p:spPr>
        <p:txBody>
          <a:bodyPr/>
          <a:lstStyle/>
          <a:p>
            <a:r>
              <a:rPr lang="it-IT" noProof="0" dirty="0" smtClean="0"/>
              <a:t>È la velocità con la quale i dati possono esser trasferiti verso o dall’unità di memoria.</a:t>
            </a:r>
          </a:p>
          <a:p>
            <a:r>
              <a:rPr lang="it-IT" noProof="0" dirty="0" smtClean="0"/>
              <a:t>Per le memorie ad accesso casuale è l’inverso del tempo di ciclo.</a:t>
            </a:r>
          </a:p>
          <a:p>
            <a:r>
              <a:rPr lang="it-IT" noProof="0" dirty="0" smtClean="0"/>
              <a:t>Per le altre vale che</a:t>
            </a:r>
          </a:p>
          <a:p>
            <a:pPr algn="ctr"/>
            <a:r>
              <a:rPr lang="it-IT" i="1" noProof="0" dirty="0" smtClean="0"/>
              <a:t>T</a:t>
            </a:r>
            <a:r>
              <a:rPr lang="it-IT" i="1" baseline="-25000" noProof="0" dirty="0" smtClean="0"/>
              <a:t>N</a:t>
            </a:r>
            <a:r>
              <a:rPr lang="it-IT" i="1" noProof="0" dirty="0" smtClean="0"/>
              <a:t> = T</a:t>
            </a:r>
            <a:r>
              <a:rPr lang="it-IT" i="1" baseline="-25000" noProof="0" dirty="0" smtClean="0"/>
              <a:t>A</a:t>
            </a:r>
            <a:r>
              <a:rPr lang="it-IT" i="1" noProof="0" dirty="0" smtClean="0"/>
              <a:t> + n/R</a:t>
            </a:r>
          </a:p>
          <a:p>
            <a:r>
              <a:rPr lang="it-IT" noProof="0" dirty="0" smtClean="0"/>
              <a:t>dove</a:t>
            </a:r>
          </a:p>
          <a:p>
            <a:pPr lvl="1"/>
            <a:r>
              <a:rPr lang="it-IT" i="1" noProof="0" dirty="0" smtClean="0"/>
              <a:t>T</a:t>
            </a:r>
            <a:r>
              <a:rPr lang="it-IT" i="1" baseline="-25000" noProof="0" dirty="0" smtClean="0"/>
              <a:t>N</a:t>
            </a:r>
            <a:r>
              <a:rPr lang="it-IT" noProof="0" dirty="0" smtClean="0"/>
              <a:t> è il tempo medio per leggere o scrivere </a:t>
            </a:r>
            <a:r>
              <a:rPr lang="it-IT" i="1" noProof="0" dirty="0" smtClean="0"/>
              <a:t>n</a:t>
            </a:r>
            <a:r>
              <a:rPr lang="it-IT" noProof="0" dirty="0" smtClean="0"/>
              <a:t> bit</a:t>
            </a:r>
          </a:p>
          <a:p>
            <a:pPr lvl="1"/>
            <a:r>
              <a:rPr lang="it-IT" i="1" noProof="0" dirty="0" smtClean="0"/>
              <a:t>T</a:t>
            </a:r>
            <a:r>
              <a:rPr lang="it-IT" i="1" baseline="-25000" noProof="0" dirty="0" smtClean="0"/>
              <a:t>A</a:t>
            </a:r>
            <a:r>
              <a:rPr lang="it-IT" noProof="0" dirty="0" smtClean="0"/>
              <a:t> è il tempo medio di accesso</a:t>
            </a:r>
          </a:p>
          <a:p>
            <a:pPr lvl="1"/>
            <a:r>
              <a:rPr lang="it-IT" i="1" noProof="0" dirty="0" smtClean="0"/>
              <a:t>n</a:t>
            </a:r>
            <a:r>
              <a:rPr lang="it-IT" noProof="0" dirty="0" smtClean="0"/>
              <a:t> è il numero di bit</a:t>
            </a:r>
          </a:p>
          <a:p>
            <a:pPr lvl="1"/>
            <a:r>
              <a:rPr lang="it-IT" i="1" noProof="0" dirty="0" smtClean="0"/>
              <a:t>R</a:t>
            </a:r>
            <a:r>
              <a:rPr lang="it-IT" noProof="0" dirty="0" smtClean="0"/>
              <a:t> è il tasso di trasferimento (in bit per secondo, o </a:t>
            </a:r>
            <a:r>
              <a:rPr lang="it-IT" i="1" noProof="0" dirty="0" smtClean="0"/>
              <a:t>bps</a:t>
            </a:r>
            <a:r>
              <a:rPr lang="it-IT" noProof="0" dirty="0" smtClean="0"/>
              <a:t>).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5804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it-IT" noProof="0" dirty="0" smtClean="0"/>
              <a:t>Evoluzione delle memorie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/>
            <a:r>
              <a:rPr lang="it-IT" sz="2300" noProof="0" dirty="0" smtClean="0">
                <a:latin typeface="Tms Rmn" charset="0"/>
              </a:rPr>
              <a:t>L’evoluzione della tecnologia presenta 2 tendenze:</a:t>
            </a:r>
          </a:p>
          <a:p>
            <a:pPr lvl="1"/>
            <a:r>
              <a:rPr lang="it-IT" noProof="0" dirty="0" smtClean="0"/>
              <a:t>riduzione del </a:t>
            </a:r>
            <a:r>
              <a:rPr lang="it-IT" i="1" noProof="0" dirty="0" smtClean="0"/>
              <a:t>costo</a:t>
            </a:r>
            <a:r>
              <a:rPr lang="it-IT" noProof="0" dirty="0" smtClean="0"/>
              <a:t> per bit</a:t>
            </a:r>
          </a:p>
          <a:p>
            <a:pPr lvl="1"/>
            <a:r>
              <a:rPr lang="it-IT" noProof="0" dirty="0" smtClean="0"/>
              <a:t>riduzione (meno marcata) del </a:t>
            </a:r>
            <a:r>
              <a:rPr lang="it-IT" i="1" noProof="0" dirty="0" smtClean="0"/>
              <a:t>tempo di accesso</a:t>
            </a:r>
            <a:r>
              <a:rPr lang="it-IT" noProof="0" dirty="0" smtClean="0"/>
              <a:t>.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325813" y="1863725"/>
            <a:ext cx="323532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it-IT" noProof="0" dirty="0" smtClean="0"/>
              <a:t>Modi di accesso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idx="1"/>
          </p:nvPr>
        </p:nvSpPr>
        <p:spPr>
          <a:xfrm>
            <a:off x="285751" y="1500940"/>
            <a:ext cx="9290050" cy="4803366"/>
          </a:xfrm>
          <a:noFill/>
        </p:spPr>
        <p:txBody>
          <a:bodyPr/>
          <a:lstStyle/>
          <a:p>
            <a:pPr marL="0" indent="0"/>
            <a:r>
              <a:rPr lang="it-IT" sz="2300" noProof="0" dirty="0" smtClean="0">
                <a:latin typeface="Tms Rmn" charset="0"/>
              </a:rPr>
              <a:t>Sono principalmente:</a:t>
            </a:r>
          </a:p>
          <a:p>
            <a:pPr lvl="1"/>
            <a:r>
              <a:rPr lang="it-IT" i="1" noProof="0" dirty="0" smtClean="0"/>
              <a:t>sequenziale</a:t>
            </a:r>
            <a:r>
              <a:rPr lang="it-IT" noProof="0" dirty="0" smtClean="0"/>
              <a:t>: le informazioni possono essere lette/scritte solo in un ordine prefissato; è il caso dei nastri</a:t>
            </a:r>
          </a:p>
          <a:p>
            <a:pPr lvl="1"/>
            <a:r>
              <a:rPr lang="it-IT" i="1" noProof="0" dirty="0" smtClean="0"/>
              <a:t>diretto</a:t>
            </a:r>
            <a:r>
              <a:rPr lang="it-IT" noProof="0" dirty="0" smtClean="0"/>
              <a:t>: ogni blocco ha un indirizzo, e la ricerca nel blocco è sequenziale; è il caso dei dischi magnetici</a:t>
            </a:r>
            <a:endParaRPr lang="it-IT" i="1" noProof="0" dirty="0" smtClean="0"/>
          </a:p>
          <a:p>
            <a:pPr lvl="1"/>
            <a:r>
              <a:rPr lang="it-IT" i="1" noProof="0" dirty="0" smtClean="0"/>
              <a:t>casuale</a:t>
            </a:r>
            <a:r>
              <a:rPr lang="it-IT" noProof="0" dirty="0" smtClean="0"/>
              <a:t>: ogni unità di dato ha un indirizzo, e le informazioni possono essere lette/scritte in qualsiasi ordine; il tempo di accesso è uguale per tutte le locazioni di memoria; è il caso delle memorie a semiconduttore</a:t>
            </a:r>
          </a:p>
          <a:p>
            <a:pPr lvl="1"/>
            <a:r>
              <a:rPr lang="it-IT" i="1" noProof="0" dirty="0" smtClean="0"/>
              <a:t>associativo: </a:t>
            </a:r>
            <a:r>
              <a:rPr lang="it-IT" noProof="0" dirty="0" smtClean="0"/>
              <a:t>l’accesso avviene tramite un confronto tra il contenuto di ogni cella e quello specificato in una maschera; è il caso di taluni tipi di cache.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797425" y="1716088"/>
            <a:ext cx="219075" cy="265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it-IT" noProof="0" dirty="0" smtClean="0"/>
              <a:t>Alterabilità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736600" y="1735138"/>
            <a:ext cx="8467725" cy="1540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900" tIns="44450" rIns="88900" bIns="44450">
            <a:spAutoFit/>
          </a:bodyPr>
          <a:lstStyle/>
          <a:p>
            <a:pPr algn="just" defTabSz="222250">
              <a:lnSpc>
                <a:spcPct val="90000"/>
              </a:lnSpc>
              <a:spcBef>
                <a:spcPct val="50000"/>
              </a:spcBef>
              <a:tabLst>
                <a:tab pos="222250" algn="l"/>
              </a:tabLst>
            </a:pPr>
            <a:r>
              <a:rPr lang="en-US" sz="2300" b="1" dirty="0">
                <a:latin typeface="Tms Rmn" charset="0"/>
              </a:rPr>
              <a:t>Vi </a:t>
            </a:r>
            <a:r>
              <a:rPr lang="en-US" sz="2300" b="1" dirty="0" err="1">
                <a:latin typeface="Tms Rmn" charset="0"/>
              </a:rPr>
              <a:t>sono</a:t>
            </a:r>
            <a:r>
              <a:rPr lang="en-US" sz="2300" b="1" dirty="0">
                <a:latin typeface="Tms Rmn" charset="0"/>
              </a:rPr>
              <a:t> </a:t>
            </a:r>
            <a:r>
              <a:rPr lang="en-US" sz="2300" b="1" dirty="0" err="1">
                <a:latin typeface="Tms Rmn" charset="0"/>
              </a:rPr>
              <a:t>memorie</a:t>
            </a:r>
            <a:r>
              <a:rPr lang="en-US" sz="2300" b="1" dirty="0">
                <a:latin typeface="Tms Rmn" charset="0"/>
              </a:rPr>
              <a:t> </a:t>
            </a:r>
            <a:r>
              <a:rPr lang="en-US" sz="2300" b="1" dirty="0" err="1">
                <a:latin typeface="Tms Rmn" charset="0"/>
              </a:rPr>
              <a:t>il</a:t>
            </a:r>
            <a:r>
              <a:rPr lang="en-US" sz="2300" b="1" dirty="0">
                <a:latin typeface="Tms Rmn" charset="0"/>
              </a:rPr>
              <a:t> cui </a:t>
            </a:r>
            <a:r>
              <a:rPr lang="en-US" sz="2300" b="1" dirty="0" err="1">
                <a:latin typeface="Tms Rmn" charset="0"/>
              </a:rPr>
              <a:t>contenuto</a:t>
            </a:r>
            <a:r>
              <a:rPr lang="en-US" sz="2300" b="1" dirty="0">
                <a:latin typeface="Tms Rmn" charset="0"/>
              </a:rPr>
              <a:t> </a:t>
            </a:r>
            <a:r>
              <a:rPr lang="en-US" sz="2300" b="1" dirty="0" err="1">
                <a:latin typeface="Tms Rmn" charset="0"/>
              </a:rPr>
              <a:t>può</a:t>
            </a:r>
            <a:r>
              <a:rPr lang="en-US" sz="2300" b="1" dirty="0">
                <a:latin typeface="Tms Rmn" charset="0"/>
              </a:rPr>
              <a:t> </a:t>
            </a:r>
            <a:r>
              <a:rPr lang="en-US" sz="2300" b="1" dirty="0" err="1">
                <a:latin typeface="Tms Rmn" charset="0"/>
              </a:rPr>
              <a:t>essere</a:t>
            </a:r>
            <a:r>
              <a:rPr lang="en-US" sz="2300" b="1" dirty="0">
                <a:latin typeface="Tms Rmn" charset="0"/>
              </a:rPr>
              <a:t> </a:t>
            </a:r>
            <a:r>
              <a:rPr lang="en-US" sz="2300" b="1" dirty="0" err="1">
                <a:latin typeface="Tms Rmn" charset="0"/>
              </a:rPr>
              <a:t>scritto</a:t>
            </a:r>
            <a:r>
              <a:rPr lang="en-US" sz="2300" b="1" dirty="0">
                <a:latin typeface="Tms Rmn" charset="0"/>
              </a:rPr>
              <a:t> </a:t>
            </a:r>
            <a:r>
              <a:rPr lang="en-US" sz="2300" b="1" dirty="0" err="1">
                <a:latin typeface="Tms Rmn" charset="0"/>
              </a:rPr>
              <a:t>una</a:t>
            </a:r>
            <a:r>
              <a:rPr lang="en-US" sz="2300" b="1" dirty="0">
                <a:latin typeface="Tms Rmn" charset="0"/>
              </a:rPr>
              <a:t> </a:t>
            </a:r>
            <a:r>
              <a:rPr lang="en-US" sz="2300" b="1" dirty="0" err="1">
                <a:latin typeface="Tms Rmn" charset="0"/>
              </a:rPr>
              <a:t>volta</a:t>
            </a:r>
            <a:r>
              <a:rPr lang="en-US" sz="2300" b="1" dirty="0">
                <a:latin typeface="Tms Rmn" charset="0"/>
              </a:rPr>
              <a:t> sola (</a:t>
            </a:r>
            <a:r>
              <a:rPr lang="en-US" sz="2300" b="1" i="1" dirty="0">
                <a:latin typeface="Tms Rmn" charset="0"/>
              </a:rPr>
              <a:t>Read Only Memory o ROM)</a:t>
            </a:r>
            <a:r>
              <a:rPr lang="en-US" sz="2300" b="1" dirty="0">
                <a:latin typeface="Tms Rmn" charset="0"/>
              </a:rPr>
              <a:t>. </a:t>
            </a:r>
            <a:endParaRPr lang="en-US" sz="2300" b="1" dirty="0" smtClean="0">
              <a:latin typeface="Tms Rmn" charset="0"/>
            </a:endParaRPr>
          </a:p>
          <a:p>
            <a:pPr algn="just" defTabSz="222250">
              <a:lnSpc>
                <a:spcPct val="90000"/>
              </a:lnSpc>
              <a:spcBef>
                <a:spcPct val="50000"/>
              </a:spcBef>
              <a:tabLst>
                <a:tab pos="222250" algn="l"/>
              </a:tabLst>
            </a:pPr>
            <a:r>
              <a:rPr lang="en-US" sz="2300" b="1" dirty="0" smtClean="0">
                <a:latin typeface="Tms Rmn" charset="0"/>
              </a:rPr>
              <a:t>In </a:t>
            </a:r>
            <a:r>
              <a:rPr lang="en-US" sz="2300" b="1" dirty="0" err="1">
                <a:latin typeface="Tms Rmn" charset="0"/>
              </a:rPr>
              <a:t>alcuni</a:t>
            </a:r>
            <a:r>
              <a:rPr lang="en-US" sz="2300" b="1" dirty="0">
                <a:latin typeface="Tms Rmn" charset="0"/>
              </a:rPr>
              <a:t> </a:t>
            </a:r>
            <a:r>
              <a:rPr lang="en-US" sz="2300" b="1" dirty="0" err="1">
                <a:latin typeface="Tms Rmn" charset="0"/>
              </a:rPr>
              <a:t>casi</a:t>
            </a:r>
            <a:r>
              <a:rPr lang="en-US" sz="2300" b="1" dirty="0">
                <a:latin typeface="Tms Rmn" charset="0"/>
              </a:rPr>
              <a:t> </a:t>
            </a:r>
            <a:r>
              <a:rPr lang="en-US" sz="2300" b="1" dirty="0" err="1">
                <a:latin typeface="Tms Rmn" charset="0"/>
              </a:rPr>
              <a:t>il</a:t>
            </a:r>
            <a:r>
              <a:rPr lang="en-US" sz="2300" b="1" dirty="0">
                <a:latin typeface="Tms Rmn" charset="0"/>
              </a:rPr>
              <a:t> </a:t>
            </a:r>
            <a:r>
              <a:rPr lang="en-US" sz="2300" b="1" dirty="0" err="1">
                <a:latin typeface="Tms Rmn" charset="0"/>
              </a:rPr>
              <a:t>contenuto</a:t>
            </a:r>
            <a:r>
              <a:rPr lang="en-US" sz="2300" b="1" dirty="0">
                <a:latin typeface="Tms Rmn" charset="0"/>
              </a:rPr>
              <a:t> di </a:t>
            </a:r>
            <a:r>
              <a:rPr lang="en-US" sz="2300" b="1" dirty="0" err="1">
                <a:latin typeface="Tms Rmn" charset="0"/>
              </a:rPr>
              <a:t>una</a:t>
            </a:r>
            <a:r>
              <a:rPr lang="en-US" sz="2300" b="1" dirty="0">
                <a:latin typeface="Tms Rmn" charset="0"/>
              </a:rPr>
              <a:t> </a:t>
            </a:r>
            <a:r>
              <a:rPr lang="en-US" sz="2300" b="1" dirty="0" err="1">
                <a:latin typeface="Tms Rmn" charset="0"/>
              </a:rPr>
              <a:t>memoria</a:t>
            </a:r>
            <a:r>
              <a:rPr lang="en-US" sz="2300" b="1" dirty="0">
                <a:latin typeface="Tms Rmn" charset="0"/>
              </a:rPr>
              <a:t> ROM </a:t>
            </a:r>
            <a:r>
              <a:rPr lang="en-US" sz="2300" b="1" dirty="0" err="1">
                <a:latin typeface="Tms Rmn" charset="0"/>
              </a:rPr>
              <a:t>può</a:t>
            </a:r>
            <a:r>
              <a:rPr lang="en-US" sz="2300" b="1" dirty="0">
                <a:latin typeface="Tms Rmn" charset="0"/>
              </a:rPr>
              <a:t> </a:t>
            </a:r>
            <a:r>
              <a:rPr lang="en-US" sz="2300" b="1" dirty="0" err="1">
                <a:latin typeface="Tms Rmn" charset="0"/>
              </a:rPr>
              <a:t>essere</a:t>
            </a:r>
            <a:r>
              <a:rPr lang="en-US" sz="2300" b="1" dirty="0">
                <a:latin typeface="Tms Rmn" charset="0"/>
              </a:rPr>
              <a:t> </a:t>
            </a:r>
            <a:r>
              <a:rPr lang="en-US" sz="2300" b="1" dirty="0" err="1">
                <a:latin typeface="Tms Rmn" charset="0"/>
              </a:rPr>
              <a:t>modificato</a:t>
            </a:r>
            <a:r>
              <a:rPr lang="en-US" sz="2300" b="1" dirty="0">
                <a:latin typeface="Tms Rmn" charset="0"/>
              </a:rPr>
              <a:t> off-line (</a:t>
            </a:r>
            <a:r>
              <a:rPr lang="en-US" sz="2300" b="1" i="1" dirty="0">
                <a:latin typeface="Tms Rmn" charset="0"/>
              </a:rPr>
              <a:t>Programmable ROM </a:t>
            </a:r>
            <a:r>
              <a:rPr lang="en-US" sz="2300" b="1" i="1" dirty="0" smtClean="0">
                <a:latin typeface="Tms Rmn" charset="0"/>
              </a:rPr>
              <a:t>o </a:t>
            </a:r>
            <a:r>
              <a:rPr lang="en-US" sz="2300" b="1" i="1" dirty="0">
                <a:latin typeface="Tms Rmn" charset="0"/>
              </a:rPr>
              <a:t>PROM</a:t>
            </a:r>
            <a:r>
              <a:rPr lang="en-US" sz="2300" b="1" dirty="0">
                <a:latin typeface="Tms Rmn" charset="0"/>
              </a:rPr>
              <a:t>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it-IT" noProof="0" dirty="0" smtClean="0"/>
              <a:t>Durevolezza del contenuto:</a:t>
            </a:r>
            <a:br>
              <a:rPr lang="it-IT" noProof="0" dirty="0" smtClean="0"/>
            </a:br>
            <a:r>
              <a:rPr lang="it-IT" noProof="0" dirty="0" err="1" smtClean="0"/>
              <a:t>Destructive</a:t>
            </a:r>
            <a:r>
              <a:rPr lang="it-IT" noProof="0" dirty="0" smtClean="0"/>
              <a:t> </a:t>
            </a:r>
            <a:r>
              <a:rPr lang="it-IT" noProof="0" dirty="0" err="1" smtClean="0"/>
              <a:t>Readout</a:t>
            </a:r>
            <a:endParaRPr lang="it-IT" noProof="0" dirty="0" smtClean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285751" y="1855788"/>
            <a:ext cx="9290050" cy="3635354"/>
          </a:xfrm>
        </p:spPr>
        <p:txBody>
          <a:bodyPr/>
          <a:lstStyle/>
          <a:p>
            <a:pPr defTabSz="222250">
              <a:tabLst>
                <a:tab pos="222250" algn="l"/>
              </a:tabLst>
            </a:pPr>
            <a:r>
              <a:rPr lang="en-US" dirty="0">
                <a:latin typeface="Tms Rmn" charset="0"/>
              </a:rPr>
              <a:t>Vi </a:t>
            </a:r>
            <a:r>
              <a:rPr lang="en-US" dirty="0" err="1">
                <a:latin typeface="Tms Rmn" charset="0"/>
              </a:rPr>
              <a:t>sono</a:t>
            </a:r>
            <a:r>
              <a:rPr lang="en-US" dirty="0">
                <a:latin typeface="Tms Rmn" charset="0"/>
              </a:rPr>
              <a:t> </a:t>
            </a:r>
            <a:r>
              <a:rPr lang="en-US" dirty="0" err="1">
                <a:latin typeface="Tms Rmn" charset="0"/>
              </a:rPr>
              <a:t>alcune</a:t>
            </a:r>
            <a:r>
              <a:rPr lang="en-US" dirty="0">
                <a:latin typeface="Tms Rmn" charset="0"/>
              </a:rPr>
              <a:t> </a:t>
            </a:r>
            <a:r>
              <a:rPr lang="en-US" dirty="0" err="1">
                <a:latin typeface="Tms Rmn" charset="0"/>
              </a:rPr>
              <a:t>tecnologie</a:t>
            </a:r>
            <a:r>
              <a:rPr lang="en-US" dirty="0">
                <a:latin typeface="Tms Rmn" charset="0"/>
              </a:rPr>
              <a:t> </a:t>
            </a:r>
            <a:r>
              <a:rPr lang="en-US" dirty="0" err="1">
                <a:latin typeface="Tms Rmn" charset="0"/>
              </a:rPr>
              <a:t>particolari</a:t>
            </a:r>
            <a:r>
              <a:rPr lang="en-US" dirty="0">
                <a:latin typeface="Tms Rmn" charset="0"/>
              </a:rPr>
              <a:t> (ad </a:t>
            </a:r>
            <a:r>
              <a:rPr lang="en-US" dirty="0" err="1">
                <a:latin typeface="Tms Rmn" charset="0"/>
              </a:rPr>
              <a:t>esempio</a:t>
            </a:r>
            <a:r>
              <a:rPr lang="en-US" dirty="0">
                <a:latin typeface="Tms Rmn" charset="0"/>
              </a:rPr>
              <a:t> le RAM </a:t>
            </a:r>
            <a:r>
              <a:rPr lang="en-US" dirty="0" err="1">
                <a:latin typeface="Tms Rmn" charset="0"/>
              </a:rPr>
              <a:t>dinamiche</a:t>
            </a:r>
            <a:r>
              <a:rPr lang="en-US" dirty="0">
                <a:latin typeface="Tms Rmn" charset="0"/>
              </a:rPr>
              <a:t>), </a:t>
            </a:r>
            <a:r>
              <a:rPr lang="en-US" dirty="0" err="1">
                <a:latin typeface="Tms Rmn" charset="0"/>
              </a:rPr>
              <a:t>nelle</a:t>
            </a:r>
            <a:r>
              <a:rPr lang="en-US" dirty="0">
                <a:latin typeface="Tms Rmn" charset="0"/>
              </a:rPr>
              <a:t> </a:t>
            </a:r>
            <a:r>
              <a:rPr lang="en-US" dirty="0" err="1">
                <a:latin typeface="Tms Rmn" charset="0"/>
              </a:rPr>
              <a:t>quali</a:t>
            </a:r>
            <a:r>
              <a:rPr lang="en-US" dirty="0">
                <a:latin typeface="Tms Rmn" charset="0"/>
              </a:rPr>
              <a:t> </a:t>
            </a:r>
            <a:r>
              <a:rPr lang="en-US" dirty="0" err="1">
                <a:latin typeface="Tms Rmn" charset="0"/>
              </a:rPr>
              <a:t>l’operazione</a:t>
            </a:r>
            <a:r>
              <a:rPr lang="en-US" dirty="0">
                <a:latin typeface="Tms Rmn" charset="0"/>
              </a:rPr>
              <a:t> di </a:t>
            </a:r>
            <a:r>
              <a:rPr lang="en-US" dirty="0" err="1">
                <a:latin typeface="Tms Rmn" charset="0"/>
              </a:rPr>
              <a:t>lettura</a:t>
            </a:r>
            <a:r>
              <a:rPr lang="en-US" dirty="0">
                <a:latin typeface="Tms Rmn" charset="0"/>
              </a:rPr>
              <a:t> causa la </a:t>
            </a:r>
            <a:r>
              <a:rPr lang="en-US" dirty="0" err="1">
                <a:latin typeface="Tms Rmn" charset="0"/>
              </a:rPr>
              <a:t>cancellazione</a:t>
            </a:r>
            <a:r>
              <a:rPr lang="en-US" dirty="0">
                <a:latin typeface="Tms Rmn" charset="0"/>
              </a:rPr>
              <a:t> del </a:t>
            </a:r>
            <a:r>
              <a:rPr lang="en-US" dirty="0" err="1">
                <a:latin typeface="Tms Rmn" charset="0"/>
              </a:rPr>
              <a:t>dato</a:t>
            </a:r>
            <a:r>
              <a:rPr lang="en-US" dirty="0">
                <a:latin typeface="Tms Rmn" charset="0"/>
              </a:rPr>
              <a:t> </a:t>
            </a:r>
            <a:r>
              <a:rPr lang="en-US" dirty="0" err="1">
                <a:latin typeface="Tms Rmn" charset="0"/>
              </a:rPr>
              <a:t>memorizzato</a:t>
            </a:r>
            <a:r>
              <a:rPr lang="en-US" dirty="0">
                <a:latin typeface="Tms Rmn" charset="0"/>
              </a:rPr>
              <a:t> (</a:t>
            </a:r>
            <a:r>
              <a:rPr lang="en-US" i="1" dirty="0">
                <a:latin typeface="Tms Rmn" charset="0"/>
              </a:rPr>
              <a:t>Destructive Readout o DRO)</a:t>
            </a:r>
            <a:r>
              <a:rPr lang="en-US" dirty="0">
                <a:latin typeface="Tms Rmn" charset="0"/>
              </a:rPr>
              <a:t>. </a:t>
            </a:r>
          </a:p>
          <a:p>
            <a:pPr defTabSz="222250">
              <a:tabLst>
                <a:tab pos="222250" algn="l"/>
              </a:tabLst>
            </a:pPr>
            <a:r>
              <a:rPr lang="en-US" dirty="0">
                <a:latin typeface="Tms Rmn" charset="0"/>
              </a:rPr>
              <a:t>In </a:t>
            </a:r>
            <a:r>
              <a:rPr lang="en-US" dirty="0" err="1">
                <a:latin typeface="Tms Rmn" charset="0"/>
              </a:rPr>
              <a:t>tal</a:t>
            </a:r>
            <a:r>
              <a:rPr lang="en-US" dirty="0">
                <a:latin typeface="Tms Rmn" charset="0"/>
              </a:rPr>
              <a:t> </a:t>
            </a:r>
            <a:r>
              <a:rPr lang="en-US" dirty="0" err="1">
                <a:latin typeface="Tms Rmn" charset="0"/>
              </a:rPr>
              <a:t>caso</a:t>
            </a:r>
            <a:r>
              <a:rPr lang="en-US" dirty="0">
                <a:latin typeface="Tms Rmn" charset="0"/>
              </a:rPr>
              <a:t> </a:t>
            </a:r>
            <a:r>
              <a:rPr lang="en-US" dirty="0" err="1">
                <a:latin typeface="Tms Rmn" charset="0"/>
              </a:rPr>
              <a:t>dopo</a:t>
            </a:r>
            <a:r>
              <a:rPr lang="en-US" dirty="0">
                <a:latin typeface="Tms Rmn" charset="0"/>
              </a:rPr>
              <a:t> </a:t>
            </a:r>
            <a:r>
              <a:rPr lang="en-US" dirty="0" err="1">
                <a:latin typeface="Tms Rmn" charset="0"/>
              </a:rPr>
              <a:t>ogni</a:t>
            </a:r>
            <a:r>
              <a:rPr lang="en-US" dirty="0">
                <a:latin typeface="Tms Rmn" charset="0"/>
              </a:rPr>
              <a:t> </a:t>
            </a:r>
            <a:r>
              <a:rPr lang="en-US" dirty="0" err="1">
                <a:latin typeface="Tms Rmn" charset="0"/>
              </a:rPr>
              <a:t>lettura</a:t>
            </a:r>
            <a:r>
              <a:rPr lang="en-US" dirty="0">
                <a:latin typeface="Tms Rmn" charset="0"/>
              </a:rPr>
              <a:t> è </a:t>
            </a:r>
            <a:r>
              <a:rPr lang="en-US" dirty="0" err="1">
                <a:latin typeface="Tms Rmn" charset="0"/>
              </a:rPr>
              <a:t>necessario</a:t>
            </a:r>
            <a:r>
              <a:rPr lang="en-US" dirty="0">
                <a:latin typeface="Tms Rmn" charset="0"/>
              </a:rPr>
              <a:t> </a:t>
            </a:r>
            <a:r>
              <a:rPr lang="en-US" dirty="0" err="1">
                <a:latin typeface="Tms Rmn" charset="0"/>
              </a:rPr>
              <a:t>eseguire</a:t>
            </a:r>
            <a:r>
              <a:rPr lang="en-US" dirty="0">
                <a:latin typeface="Tms Rmn" charset="0"/>
              </a:rPr>
              <a:t> </a:t>
            </a:r>
            <a:r>
              <a:rPr lang="en-US" dirty="0" err="1">
                <a:latin typeface="Tms Rmn" charset="0"/>
              </a:rPr>
              <a:t>un’operazione</a:t>
            </a:r>
            <a:r>
              <a:rPr lang="en-US" dirty="0">
                <a:latin typeface="Tms Rmn" charset="0"/>
              </a:rPr>
              <a:t> di </a:t>
            </a:r>
            <a:r>
              <a:rPr lang="en-US" dirty="0" err="1">
                <a:latin typeface="Tms Rmn" charset="0"/>
              </a:rPr>
              <a:t>riscrittura</a:t>
            </a:r>
            <a:r>
              <a:rPr lang="en-US" dirty="0">
                <a:latin typeface="Tms Rmn" charset="0"/>
              </a:rPr>
              <a:t> del </a:t>
            </a:r>
            <a:r>
              <a:rPr lang="en-US" dirty="0" err="1">
                <a:latin typeface="Tms Rmn" charset="0"/>
              </a:rPr>
              <a:t>dato</a:t>
            </a:r>
            <a:r>
              <a:rPr lang="en-US" dirty="0">
                <a:latin typeface="Tms Rmn" charset="0"/>
              </a:rPr>
              <a:t>.</a:t>
            </a:r>
          </a:p>
          <a:p>
            <a:pPr defTabSz="222250">
              <a:tabLst>
                <a:tab pos="222250" algn="l"/>
              </a:tabLst>
            </a:pPr>
            <a:r>
              <a:rPr lang="en-US" dirty="0" err="1">
                <a:latin typeface="Tms Rmn" charset="0"/>
              </a:rPr>
              <a:t>Quindi</a:t>
            </a:r>
            <a:r>
              <a:rPr lang="en-US" dirty="0">
                <a:latin typeface="Tms Rmn" charset="0"/>
              </a:rPr>
              <a:t> in </a:t>
            </a:r>
            <a:r>
              <a:rPr lang="en-US" dirty="0" err="1">
                <a:latin typeface="Tms Rmn" charset="0"/>
              </a:rPr>
              <a:t>questo</a:t>
            </a:r>
            <a:r>
              <a:rPr lang="en-US" dirty="0">
                <a:latin typeface="Tms Rmn" charset="0"/>
              </a:rPr>
              <a:t> </a:t>
            </a:r>
            <a:r>
              <a:rPr lang="en-US" dirty="0" err="1">
                <a:latin typeface="Tms Rmn" charset="0"/>
              </a:rPr>
              <a:t>caso</a:t>
            </a:r>
            <a:r>
              <a:rPr lang="en-US" dirty="0">
                <a:latin typeface="Tms Rmn" charset="0"/>
              </a:rPr>
              <a:t> </a:t>
            </a:r>
            <a:r>
              <a:rPr lang="en-US" dirty="0" err="1">
                <a:latin typeface="Tms Rmn" charset="0"/>
              </a:rPr>
              <a:t>il</a:t>
            </a:r>
            <a:r>
              <a:rPr lang="en-US" dirty="0">
                <a:latin typeface="Tms Rmn" charset="0"/>
              </a:rPr>
              <a:t> tempo di </a:t>
            </a:r>
            <a:r>
              <a:rPr lang="en-US" dirty="0" err="1">
                <a:latin typeface="Tms Rmn" charset="0"/>
              </a:rPr>
              <a:t>ciclo</a:t>
            </a:r>
            <a:r>
              <a:rPr lang="en-US" dirty="0">
                <a:latin typeface="Tms Rmn" charset="0"/>
              </a:rPr>
              <a:t> è </a:t>
            </a:r>
            <a:r>
              <a:rPr lang="en-US" dirty="0" err="1">
                <a:latin typeface="Tms Rmn" charset="0"/>
              </a:rPr>
              <a:t>maggiore</a:t>
            </a:r>
            <a:r>
              <a:rPr lang="en-US" dirty="0">
                <a:latin typeface="Tms Rmn" charset="0"/>
              </a:rPr>
              <a:t> del tempo di accesso.</a:t>
            </a:r>
          </a:p>
          <a:p>
            <a:endParaRPr lang="it-IT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smtClean="0"/>
              <a:t>Durevolezza del contenuto:</a:t>
            </a:r>
            <a:br>
              <a:rPr lang="it-IT" noProof="0" dirty="0" smtClean="0"/>
            </a:br>
            <a:r>
              <a:rPr lang="it-IT" noProof="0" dirty="0" err="1" smtClean="0"/>
              <a:t>refreshing</a:t>
            </a:r>
            <a:endParaRPr lang="it-IT" noProof="0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85751" y="1855788"/>
            <a:ext cx="9290050" cy="2673552"/>
          </a:xfrm>
          <a:noFill/>
        </p:spPr>
        <p:txBody>
          <a:bodyPr lIns="88900" rIns="88900"/>
          <a:lstStyle/>
          <a:p>
            <a:pPr marL="381000" lvl="1" indent="-190500" defTabSz="222250">
              <a:tabLst>
                <a:tab pos="222250" algn="l"/>
              </a:tabLst>
            </a:pPr>
            <a:r>
              <a:rPr lang="it-IT" sz="2300" noProof="0" dirty="0" smtClean="0">
                <a:latin typeface="Tms Rmn" charset="0"/>
              </a:rPr>
              <a:t>In alcune tecnologie (ad esempio quelle delle memorie dinamiche) dopo un certo tempo i bit a 1 si trasformano in 0</a:t>
            </a:r>
          </a:p>
          <a:p>
            <a:pPr marL="381000" lvl="1" indent="-190500" defTabSz="222250">
              <a:tabLst>
                <a:tab pos="222250" algn="l"/>
              </a:tabLst>
            </a:pPr>
            <a:r>
              <a:rPr lang="it-IT" sz="2300" noProof="0" dirty="0" smtClean="0">
                <a:latin typeface="Tms Rmn" charset="0"/>
              </a:rPr>
              <a:t>Questo effetto si ha ad esempio quando il bit è memorizzato sotto forma di carica all’interno di un condensatore, a causa delle correnti di scarica</a:t>
            </a:r>
          </a:p>
          <a:p>
            <a:pPr marL="381000" lvl="1" indent="-190500" defTabSz="222250">
              <a:tabLst>
                <a:tab pos="222250" algn="l"/>
              </a:tabLst>
            </a:pPr>
            <a:r>
              <a:rPr lang="it-IT" sz="2300" noProof="0" dirty="0" smtClean="0">
                <a:latin typeface="Tms Rmn" charset="0"/>
              </a:rPr>
              <a:t>È quindi necessario che periodicamente si provveda a leggere ogni bit e a riscrivere i bit con valore 1 (</a:t>
            </a:r>
            <a:r>
              <a:rPr lang="it-IT" sz="2300" i="1" noProof="0" dirty="0" err="1" smtClean="0">
                <a:latin typeface="Tms Rmn" charset="0"/>
              </a:rPr>
              <a:t>refreshing</a:t>
            </a:r>
            <a:r>
              <a:rPr lang="it-IT" sz="2300" noProof="0" dirty="0" smtClean="0">
                <a:latin typeface="Tms Rmn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smtClean="0"/>
              <a:t>Durevolezza del contenuto:</a:t>
            </a:r>
            <a:br>
              <a:rPr lang="it-IT" noProof="0" dirty="0" smtClean="0"/>
            </a:br>
            <a:r>
              <a:rPr lang="it-IT" noProof="0" dirty="0" smtClean="0"/>
              <a:t>volatilità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idx="1"/>
          </p:nvPr>
        </p:nvSpPr>
        <p:spPr>
          <a:xfrm>
            <a:off x="285751" y="1855788"/>
            <a:ext cx="9290050" cy="726866"/>
          </a:xfrm>
        </p:spPr>
        <p:txBody>
          <a:bodyPr/>
          <a:lstStyle/>
          <a:p>
            <a:pPr marL="0" indent="0"/>
            <a:r>
              <a:rPr lang="it-IT" sz="2300" noProof="0" dirty="0" smtClean="0">
                <a:latin typeface="Tms Rmn" charset="0"/>
              </a:rPr>
              <a:t>Alcune memorie, come quelle RAM, perdono il loro contenuto quando non sono alimentate (memorie </a:t>
            </a:r>
            <a:r>
              <a:rPr lang="it-IT" sz="2300" i="1" noProof="0" dirty="0" smtClean="0">
                <a:latin typeface="Tms Rmn" charset="0"/>
              </a:rPr>
              <a:t>volatili</a:t>
            </a:r>
            <a:r>
              <a:rPr lang="it-IT" sz="2300" noProof="0" dirty="0" smtClean="0">
                <a:latin typeface="Tms Rmn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smtClean="0"/>
              <a:t>Velocità del processore/velocità </a:t>
            </a:r>
            <a:br>
              <a:rPr lang="it-IT" noProof="0" dirty="0" smtClean="0"/>
            </a:br>
            <a:r>
              <a:rPr lang="it-IT" noProof="0" dirty="0" smtClean="0"/>
              <a:t>della memoria</a:t>
            </a:r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18288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19050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19812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20574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21336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22098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>
            <a:off x="22860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23622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>
            <a:off x="24384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25146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>
            <a:off x="25908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26670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27432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>
            <a:off x="28194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89" name="Line 21"/>
          <p:cNvSpPr>
            <a:spLocks noChangeShapeType="1"/>
          </p:cNvSpPr>
          <p:nvPr/>
        </p:nvSpPr>
        <p:spPr bwMode="auto">
          <a:xfrm>
            <a:off x="28956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29718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91" name="Line 23"/>
          <p:cNvSpPr>
            <a:spLocks noChangeShapeType="1"/>
          </p:cNvSpPr>
          <p:nvPr/>
        </p:nvSpPr>
        <p:spPr bwMode="auto">
          <a:xfrm>
            <a:off x="30480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92" name="Line 24"/>
          <p:cNvSpPr>
            <a:spLocks noChangeShapeType="1"/>
          </p:cNvSpPr>
          <p:nvPr/>
        </p:nvSpPr>
        <p:spPr bwMode="auto">
          <a:xfrm>
            <a:off x="31242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93" name="Line 25"/>
          <p:cNvSpPr>
            <a:spLocks noChangeShapeType="1"/>
          </p:cNvSpPr>
          <p:nvPr/>
        </p:nvSpPr>
        <p:spPr bwMode="auto">
          <a:xfrm>
            <a:off x="32004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94" name="Line 26"/>
          <p:cNvSpPr>
            <a:spLocks noChangeShapeType="1"/>
          </p:cNvSpPr>
          <p:nvPr/>
        </p:nvSpPr>
        <p:spPr bwMode="auto">
          <a:xfrm>
            <a:off x="32766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95" name="Line 27"/>
          <p:cNvSpPr>
            <a:spLocks noChangeShapeType="1"/>
          </p:cNvSpPr>
          <p:nvPr/>
        </p:nvSpPr>
        <p:spPr bwMode="auto">
          <a:xfrm>
            <a:off x="33528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96" name="Line 28"/>
          <p:cNvSpPr>
            <a:spLocks noChangeShapeType="1"/>
          </p:cNvSpPr>
          <p:nvPr/>
        </p:nvSpPr>
        <p:spPr bwMode="auto">
          <a:xfrm>
            <a:off x="34290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97" name="Line 29"/>
          <p:cNvSpPr>
            <a:spLocks noChangeShapeType="1"/>
          </p:cNvSpPr>
          <p:nvPr/>
        </p:nvSpPr>
        <p:spPr bwMode="auto">
          <a:xfrm>
            <a:off x="35052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98" name="Line 30"/>
          <p:cNvSpPr>
            <a:spLocks noChangeShapeType="1"/>
          </p:cNvSpPr>
          <p:nvPr/>
        </p:nvSpPr>
        <p:spPr bwMode="auto">
          <a:xfrm>
            <a:off x="35814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99" name="Line 31"/>
          <p:cNvSpPr>
            <a:spLocks noChangeShapeType="1"/>
          </p:cNvSpPr>
          <p:nvPr/>
        </p:nvSpPr>
        <p:spPr bwMode="auto">
          <a:xfrm>
            <a:off x="36576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00" name="Line 32"/>
          <p:cNvSpPr>
            <a:spLocks noChangeShapeType="1"/>
          </p:cNvSpPr>
          <p:nvPr/>
        </p:nvSpPr>
        <p:spPr bwMode="auto">
          <a:xfrm>
            <a:off x="37338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01" name="Line 33"/>
          <p:cNvSpPr>
            <a:spLocks noChangeShapeType="1"/>
          </p:cNvSpPr>
          <p:nvPr/>
        </p:nvSpPr>
        <p:spPr bwMode="auto">
          <a:xfrm>
            <a:off x="38100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02" name="Line 34"/>
          <p:cNvSpPr>
            <a:spLocks noChangeShapeType="1"/>
          </p:cNvSpPr>
          <p:nvPr/>
        </p:nvSpPr>
        <p:spPr bwMode="auto">
          <a:xfrm>
            <a:off x="38862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03" name="Line 35"/>
          <p:cNvSpPr>
            <a:spLocks noChangeShapeType="1"/>
          </p:cNvSpPr>
          <p:nvPr/>
        </p:nvSpPr>
        <p:spPr bwMode="auto">
          <a:xfrm>
            <a:off x="39624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04" name="Line 36"/>
          <p:cNvSpPr>
            <a:spLocks noChangeShapeType="1"/>
          </p:cNvSpPr>
          <p:nvPr/>
        </p:nvSpPr>
        <p:spPr bwMode="auto">
          <a:xfrm>
            <a:off x="40386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05" name="Line 37"/>
          <p:cNvSpPr>
            <a:spLocks noChangeShapeType="1"/>
          </p:cNvSpPr>
          <p:nvPr/>
        </p:nvSpPr>
        <p:spPr bwMode="auto">
          <a:xfrm>
            <a:off x="41148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06" name="Line 38"/>
          <p:cNvSpPr>
            <a:spLocks noChangeShapeType="1"/>
          </p:cNvSpPr>
          <p:nvPr/>
        </p:nvSpPr>
        <p:spPr bwMode="auto">
          <a:xfrm>
            <a:off x="41910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07" name="Line 39"/>
          <p:cNvSpPr>
            <a:spLocks noChangeShapeType="1"/>
          </p:cNvSpPr>
          <p:nvPr/>
        </p:nvSpPr>
        <p:spPr bwMode="auto">
          <a:xfrm>
            <a:off x="42672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08" name="Line 40"/>
          <p:cNvSpPr>
            <a:spLocks noChangeShapeType="1"/>
          </p:cNvSpPr>
          <p:nvPr/>
        </p:nvSpPr>
        <p:spPr bwMode="auto">
          <a:xfrm>
            <a:off x="43434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09" name="Line 41"/>
          <p:cNvSpPr>
            <a:spLocks noChangeShapeType="1"/>
          </p:cNvSpPr>
          <p:nvPr/>
        </p:nvSpPr>
        <p:spPr bwMode="auto">
          <a:xfrm>
            <a:off x="44196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10" name="Line 42"/>
          <p:cNvSpPr>
            <a:spLocks noChangeShapeType="1"/>
          </p:cNvSpPr>
          <p:nvPr/>
        </p:nvSpPr>
        <p:spPr bwMode="auto">
          <a:xfrm>
            <a:off x="44958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11" name="Line 43"/>
          <p:cNvSpPr>
            <a:spLocks noChangeShapeType="1"/>
          </p:cNvSpPr>
          <p:nvPr/>
        </p:nvSpPr>
        <p:spPr bwMode="auto">
          <a:xfrm>
            <a:off x="45720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12" name="Line 44"/>
          <p:cNvSpPr>
            <a:spLocks noChangeShapeType="1"/>
          </p:cNvSpPr>
          <p:nvPr/>
        </p:nvSpPr>
        <p:spPr bwMode="auto">
          <a:xfrm>
            <a:off x="46482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13" name="Line 45"/>
          <p:cNvSpPr>
            <a:spLocks noChangeShapeType="1"/>
          </p:cNvSpPr>
          <p:nvPr/>
        </p:nvSpPr>
        <p:spPr bwMode="auto">
          <a:xfrm>
            <a:off x="47244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14" name="Line 46"/>
          <p:cNvSpPr>
            <a:spLocks noChangeShapeType="1"/>
          </p:cNvSpPr>
          <p:nvPr/>
        </p:nvSpPr>
        <p:spPr bwMode="auto">
          <a:xfrm>
            <a:off x="48006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15" name="Line 47"/>
          <p:cNvSpPr>
            <a:spLocks noChangeShapeType="1"/>
          </p:cNvSpPr>
          <p:nvPr/>
        </p:nvSpPr>
        <p:spPr bwMode="auto">
          <a:xfrm>
            <a:off x="48768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16" name="Line 48"/>
          <p:cNvSpPr>
            <a:spLocks noChangeShapeType="1"/>
          </p:cNvSpPr>
          <p:nvPr/>
        </p:nvSpPr>
        <p:spPr bwMode="auto">
          <a:xfrm>
            <a:off x="49530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17" name="Line 49"/>
          <p:cNvSpPr>
            <a:spLocks noChangeShapeType="1"/>
          </p:cNvSpPr>
          <p:nvPr/>
        </p:nvSpPr>
        <p:spPr bwMode="auto">
          <a:xfrm>
            <a:off x="50292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18" name="Line 50"/>
          <p:cNvSpPr>
            <a:spLocks noChangeShapeType="1"/>
          </p:cNvSpPr>
          <p:nvPr/>
        </p:nvSpPr>
        <p:spPr bwMode="auto">
          <a:xfrm>
            <a:off x="51054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19" name="Line 51"/>
          <p:cNvSpPr>
            <a:spLocks noChangeShapeType="1"/>
          </p:cNvSpPr>
          <p:nvPr/>
        </p:nvSpPr>
        <p:spPr bwMode="auto">
          <a:xfrm>
            <a:off x="51816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20" name="Line 52"/>
          <p:cNvSpPr>
            <a:spLocks noChangeShapeType="1"/>
          </p:cNvSpPr>
          <p:nvPr/>
        </p:nvSpPr>
        <p:spPr bwMode="auto">
          <a:xfrm>
            <a:off x="52578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21" name="Line 53"/>
          <p:cNvSpPr>
            <a:spLocks noChangeShapeType="1"/>
          </p:cNvSpPr>
          <p:nvPr/>
        </p:nvSpPr>
        <p:spPr bwMode="auto">
          <a:xfrm>
            <a:off x="53340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22" name="Line 54"/>
          <p:cNvSpPr>
            <a:spLocks noChangeShapeType="1"/>
          </p:cNvSpPr>
          <p:nvPr/>
        </p:nvSpPr>
        <p:spPr bwMode="auto">
          <a:xfrm>
            <a:off x="54102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23" name="Line 55"/>
          <p:cNvSpPr>
            <a:spLocks noChangeShapeType="1"/>
          </p:cNvSpPr>
          <p:nvPr/>
        </p:nvSpPr>
        <p:spPr bwMode="auto">
          <a:xfrm>
            <a:off x="54864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24" name="Line 56"/>
          <p:cNvSpPr>
            <a:spLocks noChangeShapeType="1"/>
          </p:cNvSpPr>
          <p:nvPr/>
        </p:nvSpPr>
        <p:spPr bwMode="auto">
          <a:xfrm>
            <a:off x="55626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25" name="Line 57"/>
          <p:cNvSpPr>
            <a:spLocks noChangeShapeType="1"/>
          </p:cNvSpPr>
          <p:nvPr/>
        </p:nvSpPr>
        <p:spPr bwMode="auto">
          <a:xfrm>
            <a:off x="56388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26" name="Line 58"/>
          <p:cNvSpPr>
            <a:spLocks noChangeShapeType="1"/>
          </p:cNvSpPr>
          <p:nvPr/>
        </p:nvSpPr>
        <p:spPr bwMode="auto">
          <a:xfrm>
            <a:off x="57150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27" name="Line 59"/>
          <p:cNvSpPr>
            <a:spLocks noChangeShapeType="1"/>
          </p:cNvSpPr>
          <p:nvPr/>
        </p:nvSpPr>
        <p:spPr bwMode="auto">
          <a:xfrm>
            <a:off x="57912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28" name="Line 60"/>
          <p:cNvSpPr>
            <a:spLocks noChangeShapeType="1"/>
          </p:cNvSpPr>
          <p:nvPr/>
        </p:nvSpPr>
        <p:spPr bwMode="auto">
          <a:xfrm>
            <a:off x="58674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29" name="Line 61"/>
          <p:cNvSpPr>
            <a:spLocks noChangeShapeType="1"/>
          </p:cNvSpPr>
          <p:nvPr/>
        </p:nvSpPr>
        <p:spPr bwMode="auto">
          <a:xfrm>
            <a:off x="59436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30" name="Line 62"/>
          <p:cNvSpPr>
            <a:spLocks noChangeShapeType="1"/>
          </p:cNvSpPr>
          <p:nvPr/>
        </p:nvSpPr>
        <p:spPr bwMode="auto">
          <a:xfrm>
            <a:off x="60198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31" name="Line 63"/>
          <p:cNvSpPr>
            <a:spLocks noChangeShapeType="1"/>
          </p:cNvSpPr>
          <p:nvPr/>
        </p:nvSpPr>
        <p:spPr bwMode="auto">
          <a:xfrm>
            <a:off x="60960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32" name="Line 64"/>
          <p:cNvSpPr>
            <a:spLocks noChangeShapeType="1"/>
          </p:cNvSpPr>
          <p:nvPr/>
        </p:nvSpPr>
        <p:spPr bwMode="auto">
          <a:xfrm>
            <a:off x="61722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33" name="Line 65"/>
          <p:cNvSpPr>
            <a:spLocks noChangeShapeType="1"/>
          </p:cNvSpPr>
          <p:nvPr/>
        </p:nvSpPr>
        <p:spPr bwMode="auto">
          <a:xfrm>
            <a:off x="62484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34" name="Line 66"/>
          <p:cNvSpPr>
            <a:spLocks noChangeShapeType="1"/>
          </p:cNvSpPr>
          <p:nvPr/>
        </p:nvSpPr>
        <p:spPr bwMode="auto">
          <a:xfrm>
            <a:off x="63246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35" name="Line 67"/>
          <p:cNvSpPr>
            <a:spLocks noChangeShapeType="1"/>
          </p:cNvSpPr>
          <p:nvPr/>
        </p:nvSpPr>
        <p:spPr bwMode="auto">
          <a:xfrm>
            <a:off x="64008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36" name="Line 68"/>
          <p:cNvSpPr>
            <a:spLocks noChangeShapeType="1"/>
          </p:cNvSpPr>
          <p:nvPr/>
        </p:nvSpPr>
        <p:spPr bwMode="auto">
          <a:xfrm>
            <a:off x="64770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37" name="Line 69"/>
          <p:cNvSpPr>
            <a:spLocks noChangeShapeType="1"/>
          </p:cNvSpPr>
          <p:nvPr/>
        </p:nvSpPr>
        <p:spPr bwMode="auto">
          <a:xfrm>
            <a:off x="65532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38" name="Line 70"/>
          <p:cNvSpPr>
            <a:spLocks noChangeShapeType="1"/>
          </p:cNvSpPr>
          <p:nvPr/>
        </p:nvSpPr>
        <p:spPr bwMode="auto">
          <a:xfrm>
            <a:off x="66294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39" name="Line 71"/>
          <p:cNvSpPr>
            <a:spLocks noChangeShapeType="1"/>
          </p:cNvSpPr>
          <p:nvPr/>
        </p:nvSpPr>
        <p:spPr bwMode="auto">
          <a:xfrm>
            <a:off x="67056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40" name="Line 72"/>
          <p:cNvSpPr>
            <a:spLocks noChangeShapeType="1"/>
          </p:cNvSpPr>
          <p:nvPr/>
        </p:nvSpPr>
        <p:spPr bwMode="auto">
          <a:xfrm>
            <a:off x="67818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41" name="Line 73"/>
          <p:cNvSpPr>
            <a:spLocks noChangeShapeType="1"/>
          </p:cNvSpPr>
          <p:nvPr/>
        </p:nvSpPr>
        <p:spPr bwMode="auto">
          <a:xfrm>
            <a:off x="68580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42" name="Line 74"/>
          <p:cNvSpPr>
            <a:spLocks noChangeShapeType="1"/>
          </p:cNvSpPr>
          <p:nvPr/>
        </p:nvSpPr>
        <p:spPr bwMode="auto">
          <a:xfrm>
            <a:off x="69342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43" name="Line 75"/>
          <p:cNvSpPr>
            <a:spLocks noChangeShapeType="1"/>
          </p:cNvSpPr>
          <p:nvPr/>
        </p:nvSpPr>
        <p:spPr bwMode="auto">
          <a:xfrm>
            <a:off x="70104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44" name="Line 76"/>
          <p:cNvSpPr>
            <a:spLocks noChangeShapeType="1"/>
          </p:cNvSpPr>
          <p:nvPr/>
        </p:nvSpPr>
        <p:spPr bwMode="auto">
          <a:xfrm>
            <a:off x="18288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45" name="Line 77"/>
          <p:cNvSpPr>
            <a:spLocks noChangeShapeType="1"/>
          </p:cNvSpPr>
          <p:nvPr/>
        </p:nvSpPr>
        <p:spPr bwMode="auto">
          <a:xfrm>
            <a:off x="19050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46" name="Line 78"/>
          <p:cNvSpPr>
            <a:spLocks noChangeShapeType="1"/>
          </p:cNvSpPr>
          <p:nvPr/>
        </p:nvSpPr>
        <p:spPr bwMode="auto">
          <a:xfrm>
            <a:off x="19812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47" name="Line 79"/>
          <p:cNvSpPr>
            <a:spLocks noChangeShapeType="1"/>
          </p:cNvSpPr>
          <p:nvPr/>
        </p:nvSpPr>
        <p:spPr bwMode="auto">
          <a:xfrm>
            <a:off x="20574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48" name="Line 80"/>
          <p:cNvSpPr>
            <a:spLocks noChangeShapeType="1"/>
          </p:cNvSpPr>
          <p:nvPr/>
        </p:nvSpPr>
        <p:spPr bwMode="auto">
          <a:xfrm>
            <a:off x="21336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49" name="Line 81"/>
          <p:cNvSpPr>
            <a:spLocks noChangeShapeType="1"/>
          </p:cNvSpPr>
          <p:nvPr/>
        </p:nvSpPr>
        <p:spPr bwMode="auto">
          <a:xfrm>
            <a:off x="22098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50" name="Line 82"/>
          <p:cNvSpPr>
            <a:spLocks noChangeShapeType="1"/>
          </p:cNvSpPr>
          <p:nvPr/>
        </p:nvSpPr>
        <p:spPr bwMode="auto">
          <a:xfrm>
            <a:off x="22860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51" name="Line 83"/>
          <p:cNvSpPr>
            <a:spLocks noChangeShapeType="1"/>
          </p:cNvSpPr>
          <p:nvPr/>
        </p:nvSpPr>
        <p:spPr bwMode="auto">
          <a:xfrm>
            <a:off x="23622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52" name="Line 84"/>
          <p:cNvSpPr>
            <a:spLocks noChangeShapeType="1"/>
          </p:cNvSpPr>
          <p:nvPr/>
        </p:nvSpPr>
        <p:spPr bwMode="auto">
          <a:xfrm>
            <a:off x="24384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53" name="Line 85"/>
          <p:cNvSpPr>
            <a:spLocks noChangeShapeType="1"/>
          </p:cNvSpPr>
          <p:nvPr/>
        </p:nvSpPr>
        <p:spPr bwMode="auto">
          <a:xfrm>
            <a:off x="25146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54" name="Line 86"/>
          <p:cNvSpPr>
            <a:spLocks noChangeShapeType="1"/>
          </p:cNvSpPr>
          <p:nvPr/>
        </p:nvSpPr>
        <p:spPr bwMode="auto">
          <a:xfrm>
            <a:off x="25908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55" name="Line 87"/>
          <p:cNvSpPr>
            <a:spLocks noChangeShapeType="1"/>
          </p:cNvSpPr>
          <p:nvPr/>
        </p:nvSpPr>
        <p:spPr bwMode="auto">
          <a:xfrm>
            <a:off x="26670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56" name="Line 88"/>
          <p:cNvSpPr>
            <a:spLocks noChangeShapeType="1"/>
          </p:cNvSpPr>
          <p:nvPr/>
        </p:nvSpPr>
        <p:spPr bwMode="auto">
          <a:xfrm>
            <a:off x="27432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57" name="Line 89"/>
          <p:cNvSpPr>
            <a:spLocks noChangeShapeType="1"/>
          </p:cNvSpPr>
          <p:nvPr/>
        </p:nvSpPr>
        <p:spPr bwMode="auto">
          <a:xfrm>
            <a:off x="28194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58" name="Line 90"/>
          <p:cNvSpPr>
            <a:spLocks noChangeShapeType="1"/>
          </p:cNvSpPr>
          <p:nvPr/>
        </p:nvSpPr>
        <p:spPr bwMode="auto">
          <a:xfrm>
            <a:off x="28956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59" name="Line 91"/>
          <p:cNvSpPr>
            <a:spLocks noChangeShapeType="1"/>
          </p:cNvSpPr>
          <p:nvPr/>
        </p:nvSpPr>
        <p:spPr bwMode="auto">
          <a:xfrm>
            <a:off x="29718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60" name="Line 92"/>
          <p:cNvSpPr>
            <a:spLocks noChangeShapeType="1"/>
          </p:cNvSpPr>
          <p:nvPr/>
        </p:nvSpPr>
        <p:spPr bwMode="auto">
          <a:xfrm>
            <a:off x="30480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61" name="Line 93"/>
          <p:cNvSpPr>
            <a:spLocks noChangeShapeType="1"/>
          </p:cNvSpPr>
          <p:nvPr/>
        </p:nvSpPr>
        <p:spPr bwMode="auto">
          <a:xfrm>
            <a:off x="31242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62" name="Line 94"/>
          <p:cNvSpPr>
            <a:spLocks noChangeShapeType="1"/>
          </p:cNvSpPr>
          <p:nvPr/>
        </p:nvSpPr>
        <p:spPr bwMode="auto">
          <a:xfrm>
            <a:off x="32004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63" name="Line 95"/>
          <p:cNvSpPr>
            <a:spLocks noChangeShapeType="1"/>
          </p:cNvSpPr>
          <p:nvPr/>
        </p:nvSpPr>
        <p:spPr bwMode="auto">
          <a:xfrm>
            <a:off x="32766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64" name="Line 96"/>
          <p:cNvSpPr>
            <a:spLocks noChangeShapeType="1"/>
          </p:cNvSpPr>
          <p:nvPr/>
        </p:nvSpPr>
        <p:spPr bwMode="auto">
          <a:xfrm>
            <a:off x="33528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65" name="Line 97"/>
          <p:cNvSpPr>
            <a:spLocks noChangeShapeType="1"/>
          </p:cNvSpPr>
          <p:nvPr/>
        </p:nvSpPr>
        <p:spPr bwMode="auto">
          <a:xfrm>
            <a:off x="34290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66" name="Line 98"/>
          <p:cNvSpPr>
            <a:spLocks noChangeShapeType="1"/>
          </p:cNvSpPr>
          <p:nvPr/>
        </p:nvSpPr>
        <p:spPr bwMode="auto">
          <a:xfrm>
            <a:off x="35052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67" name="Line 99"/>
          <p:cNvSpPr>
            <a:spLocks noChangeShapeType="1"/>
          </p:cNvSpPr>
          <p:nvPr/>
        </p:nvSpPr>
        <p:spPr bwMode="auto">
          <a:xfrm>
            <a:off x="35814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68" name="Line 100"/>
          <p:cNvSpPr>
            <a:spLocks noChangeShapeType="1"/>
          </p:cNvSpPr>
          <p:nvPr/>
        </p:nvSpPr>
        <p:spPr bwMode="auto">
          <a:xfrm>
            <a:off x="36576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69" name="Line 101"/>
          <p:cNvSpPr>
            <a:spLocks noChangeShapeType="1"/>
          </p:cNvSpPr>
          <p:nvPr/>
        </p:nvSpPr>
        <p:spPr bwMode="auto">
          <a:xfrm>
            <a:off x="37338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70" name="Line 102"/>
          <p:cNvSpPr>
            <a:spLocks noChangeShapeType="1"/>
          </p:cNvSpPr>
          <p:nvPr/>
        </p:nvSpPr>
        <p:spPr bwMode="auto">
          <a:xfrm>
            <a:off x="38100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71" name="Line 103"/>
          <p:cNvSpPr>
            <a:spLocks noChangeShapeType="1"/>
          </p:cNvSpPr>
          <p:nvPr/>
        </p:nvSpPr>
        <p:spPr bwMode="auto">
          <a:xfrm>
            <a:off x="38862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72" name="Line 104"/>
          <p:cNvSpPr>
            <a:spLocks noChangeShapeType="1"/>
          </p:cNvSpPr>
          <p:nvPr/>
        </p:nvSpPr>
        <p:spPr bwMode="auto">
          <a:xfrm>
            <a:off x="39624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73" name="Line 105"/>
          <p:cNvSpPr>
            <a:spLocks noChangeShapeType="1"/>
          </p:cNvSpPr>
          <p:nvPr/>
        </p:nvSpPr>
        <p:spPr bwMode="auto">
          <a:xfrm>
            <a:off x="40386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74" name="Line 106"/>
          <p:cNvSpPr>
            <a:spLocks noChangeShapeType="1"/>
          </p:cNvSpPr>
          <p:nvPr/>
        </p:nvSpPr>
        <p:spPr bwMode="auto">
          <a:xfrm>
            <a:off x="41148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75" name="Line 107"/>
          <p:cNvSpPr>
            <a:spLocks noChangeShapeType="1"/>
          </p:cNvSpPr>
          <p:nvPr/>
        </p:nvSpPr>
        <p:spPr bwMode="auto">
          <a:xfrm>
            <a:off x="41910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76" name="Line 108"/>
          <p:cNvSpPr>
            <a:spLocks noChangeShapeType="1"/>
          </p:cNvSpPr>
          <p:nvPr/>
        </p:nvSpPr>
        <p:spPr bwMode="auto">
          <a:xfrm>
            <a:off x="42672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77" name="Line 109"/>
          <p:cNvSpPr>
            <a:spLocks noChangeShapeType="1"/>
          </p:cNvSpPr>
          <p:nvPr/>
        </p:nvSpPr>
        <p:spPr bwMode="auto">
          <a:xfrm>
            <a:off x="43434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78" name="Line 110"/>
          <p:cNvSpPr>
            <a:spLocks noChangeShapeType="1"/>
          </p:cNvSpPr>
          <p:nvPr/>
        </p:nvSpPr>
        <p:spPr bwMode="auto">
          <a:xfrm>
            <a:off x="44196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79" name="Line 111"/>
          <p:cNvSpPr>
            <a:spLocks noChangeShapeType="1"/>
          </p:cNvSpPr>
          <p:nvPr/>
        </p:nvSpPr>
        <p:spPr bwMode="auto">
          <a:xfrm>
            <a:off x="44958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80" name="Line 112"/>
          <p:cNvSpPr>
            <a:spLocks noChangeShapeType="1"/>
          </p:cNvSpPr>
          <p:nvPr/>
        </p:nvSpPr>
        <p:spPr bwMode="auto">
          <a:xfrm>
            <a:off x="45720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81" name="Line 113"/>
          <p:cNvSpPr>
            <a:spLocks noChangeShapeType="1"/>
          </p:cNvSpPr>
          <p:nvPr/>
        </p:nvSpPr>
        <p:spPr bwMode="auto">
          <a:xfrm>
            <a:off x="46482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82" name="Line 114"/>
          <p:cNvSpPr>
            <a:spLocks noChangeShapeType="1"/>
          </p:cNvSpPr>
          <p:nvPr/>
        </p:nvSpPr>
        <p:spPr bwMode="auto">
          <a:xfrm>
            <a:off x="47244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83" name="Line 115"/>
          <p:cNvSpPr>
            <a:spLocks noChangeShapeType="1"/>
          </p:cNvSpPr>
          <p:nvPr/>
        </p:nvSpPr>
        <p:spPr bwMode="auto">
          <a:xfrm>
            <a:off x="48006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84" name="Line 116"/>
          <p:cNvSpPr>
            <a:spLocks noChangeShapeType="1"/>
          </p:cNvSpPr>
          <p:nvPr/>
        </p:nvSpPr>
        <p:spPr bwMode="auto">
          <a:xfrm>
            <a:off x="48768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85" name="Line 117"/>
          <p:cNvSpPr>
            <a:spLocks noChangeShapeType="1"/>
          </p:cNvSpPr>
          <p:nvPr/>
        </p:nvSpPr>
        <p:spPr bwMode="auto">
          <a:xfrm>
            <a:off x="49530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86" name="Line 118"/>
          <p:cNvSpPr>
            <a:spLocks noChangeShapeType="1"/>
          </p:cNvSpPr>
          <p:nvPr/>
        </p:nvSpPr>
        <p:spPr bwMode="auto">
          <a:xfrm>
            <a:off x="50292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87" name="Line 119"/>
          <p:cNvSpPr>
            <a:spLocks noChangeShapeType="1"/>
          </p:cNvSpPr>
          <p:nvPr/>
        </p:nvSpPr>
        <p:spPr bwMode="auto">
          <a:xfrm>
            <a:off x="51054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88" name="Line 120"/>
          <p:cNvSpPr>
            <a:spLocks noChangeShapeType="1"/>
          </p:cNvSpPr>
          <p:nvPr/>
        </p:nvSpPr>
        <p:spPr bwMode="auto">
          <a:xfrm>
            <a:off x="51816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89" name="Line 121"/>
          <p:cNvSpPr>
            <a:spLocks noChangeShapeType="1"/>
          </p:cNvSpPr>
          <p:nvPr/>
        </p:nvSpPr>
        <p:spPr bwMode="auto">
          <a:xfrm>
            <a:off x="52578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90" name="Line 122"/>
          <p:cNvSpPr>
            <a:spLocks noChangeShapeType="1"/>
          </p:cNvSpPr>
          <p:nvPr/>
        </p:nvSpPr>
        <p:spPr bwMode="auto">
          <a:xfrm>
            <a:off x="53340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91" name="Line 123"/>
          <p:cNvSpPr>
            <a:spLocks noChangeShapeType="1"/>
          </p:cNvSpPr>
          <p:nvPr/>
        </p:nvSpPr>
        <p:spPr bwMode="auto">
          <a:xfrm>
            <a:off x="54102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92" name="Line 124"/>
          <p:cNvSpPr>
            <a:spLocks noChangeShapeType="1"/>
          </p:cNvSpPr>
          <p:nvPr/>
        </p:nvSpPr>
        <p:spPr bwMode="auto">
          <a:xfrm>
            <a:off x="54864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93" name="Line 125"/>
          <p:cNvSpPr>
            <a:spLocks noChangeShapeType="1"/>
          </p:cNvSpPr>
          <p:nvPr/>
        </p:nvSpPr>
        <p:spPr bwMode="auto">
          <a:xfrm>
            <a:off x="55626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94" name="Line 126"/>
          <p:cNvSpPr>
            <a:spLocks noChangeShapeType="1"/>
          </p:cNvSpPr>
          <p:nvPr/>
        </p:nvSpPr>
        <p:spPr bwMode="auto">
          <a:xfrm>
            <a:off x="56388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95" name="Line 127"/>
          <p:cNvSpPr>
            <a:spLocks noChangeShapeType="1"/>
          </p:cNvSpPr>
          <p:nvPr/>
        </p:nvSpPr>
        <p:spPr bwMode="auto">
          <a:xfrm>
            <a:off x="57150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96" name="Line 128"/>
          <p:cNvSpPr>
            <a:spLocks noChangeShapeType="1"/>
          </p:cNvSpPr>
          <p:nvPr/>
        </p:nvSpPr>
        <p:spPr bwMode="auto">
          <a:xfrm>
            <a:off x="57912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97" name="Line 129"/>
          <p:cNvSpPr>
            <a:spLocks noChangeShapeType="1"/>
          </p:cNvSpPr>
          <p:nvPr/>
        </p:nvSpPr>
        <p:spPr bwMode="auto">
          <a:xfrm>
            <a:off x="58674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98" name="Line 130"/>
          <p:cNvSpPr>
            <a:spLocks noChangeShapeType="1"/>
          </p:cNvSpPr>
          <p:nvPr/>
        </p:nvSpPr>
        <p:spPr bwMode="auto">
          <a:xfrm>
            <a:off x="59436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499" name="Line 131"/>
          <p:cNvSpPr>
            <a:spLocks noChangeShapeType="1"/>
          </p:cNvSpPr>
          <p:nvPr/>
        </p:nvSpPr>
        <p:spPr bwMode="auto">
          <a:xfrm>
            <a:off x="60198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00" name="Line 132"/>
          <p:cNvSpPr>
            <a:spLocks noChangeShapeType="1"/>
          </p:cNvSpPr>
          <p:nvPr/>
        </p:nvSpPr>
        <p:spPr bwMode="auto">
          <a:xfrm>
            <a:off x="60960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01" name="Line 133"/>
          <p:cNvSpPr>
            <a:spLocks noChangeShapeType="1"/>
          </p:cNvSpPr>
          <p:nvPr/>
        </p:nvSpPr>
        <p:spPr bwMode="auto">
          <a:xfrm>
            <a:off x="61722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02" name="Line 134"/>
          <p:cNvSpPr>
            <a:spLocks noChangeShapeType="1"/>
          </p:cNvSpPr>
          <p:nvPr/>
        </p:nvSpPr>
        <p:spPr bwMode="auto">
          <a:xfrm>
            <a:off x="62484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03" name="Line 135"/>
          <p:cNvSpPr>
            <a:spLocks noChangeShapeType="1"/>
          </p:cNvSpPr>
          <p:nvPr/>
        </p:nvSpPr>
        <p:spPr bwMode="auto">
          <a:xfrm>
            <a:off x="63246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04" name="Line 136"/>
          <p:cNvSpPr>
            <a:spLocks noChangeShapeType="1"/>
          </p:cNvSpPr>
          <p:nvPr/>
        </p:nvSpPr>
        <p:spPr bwMode="auto">
          <a:xfrm>
            <a:off x="64008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05" name="Line 137"/>
          <p:cNvSpPr>
            <a:spLocks noChangeShapeType="1"/>
          </p:cNvSpPr>
          <p:nvPr/>
        </p:nvSpPr>
        <p:spPr bwMode="auto">
          <a:xfrm>
            <a:off x="64770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06" name="Line 138"/>
          <p:cNvSpPr>
            <a:spLocks noChangeShapeType="1"/>
          </p:cNvSpPr>
          <p:nvPr/>
        </p:nvSpPr>
        <p:spPr bwMode="auto">
          <a:xfrm>
            <a:off x="65532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07" name="Line 139"/>
          <p:cNvSpPr>
            <a:spLocks noChangeShapeType="1"/>
          </p:cNvSpPr>
          <p:nvPr/>
        </p:nvSpPr>
        <p:spPr bwMode="auto">
          <a:xfrm>
            <a:off x="66294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08" name="Line 140"/>
          <p:cNvSpPr>
            <a:spLocks noChangeShapeType="1"/>
          </p:cNvSpPr>
          <p:nvPr/>
        </p:nvSpPr>
        <p:spPr bwMode="auto">
          <a:xfrm>
            <a:off x="67056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09" name="Line 141"/>
          <p:cNvSpPr>
            <a:spLocks noChangeShapeType="1"/>
          </p:cNvSpPr>
          <p:nvPr/>
        </p:nvSpPr>
        <p:spPr bwMode="auto">
          <a:xfrm>
            <a:off x="67818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10" name="Line 142"/>
          <p:cNvSpPr>
            <a:spLocks noChangeShapeType="1"/>
          </p:cNvSpPr>
          <p:nvPr/>
        </p:nvSpPr>
        <p:spPr bwMode="auto">
          <a:xfrm>
            <a:off x="68580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11" name="Line 143"/>
          <p:cNvSpPr>
            <a:spLocks noChangeShapeType="1"/>
          </p:cNvSpPr>
          <p:nvPr/>
        </p:nvSpPr>
        <p:spPr bwMode="auto">
          <a:xfrm>
            <a:off x="69342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12" name="Line 144"/>
          <p:cNvSpPr>
            <a:spLocks noChangeShapeType="1"/>
          </p:cNvSpPr>
          <p:nvPr/>
        </p:nvSpPr>
        <p:spPr bwMode="auto">
          <a:xfrm>
            <a:off x="70104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13" name="Line 145"/>
          <p:cNvSpPr>
            <a:spLocks noChangeShapeType="1"/>
          </p:cNvSpPr>
          <p:nvPr/>
        </p:nvSpPr>
        <p:spPr bwMode="auto">
          <a:xfrm>
            <a:off x="18288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14" name="Line 146"/>
          <p:cNvSpPr>
            <a:spLocks noChangeShapeType="1"/>
          </p:cNvSpPr>
          <p:nvPr/>
        </p:nvSpPr>
        <p:spPr bwMode="auto">
          <a:xfrm>
            <a:off x="19050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15" name="Line 147"/>
          <p:cNvSpPr>
            <a:spLocks noChangeShapeType="1"/>
          </p:cNvSpPr>
          <p:nvPr/>
        </p:nvSpPr>
        <p:spPr bwMode="auto">
          <a:xfrm>
            <a:off x="19812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16" name="Line 148"/>
          <p:cNvSpPr>
            <a:spLocks noChangeShapeType="1"/>
          </p:cNvSpPr>
          <p:nvPr/>
        </p:nvSpPr>
        <p:spPr bwMode="auto">
          <a:xfrm>
            <a:off x="20574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17" name="Line 149"/>
          <p:cNvSpPr>
            <a:spLocks noChangeShapeType="1"/>
          </p:cNvSpPr>
          <p:nvPr/>
        </p:nvSpPr>
        <p:spPr bwMode="auto">
          <a:xfrm>
            <a:off x="21336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18" name="Line 150"/>
          <p:cNvSpPr>
            <a:spLocks noChangeShapeType="1"/>
          </p:cNvSpPr>
          <p:nvPr/>
        </p:nvSpPr>
        <p:spPr bwMode="auto">
          <a:xfrm>
            <a:off x="22098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19" name="Line 151"/>
          <p:cNvSpPr>
            <a:spLocks noChangeShapeType="1"/>
          </p:cNvSpPr>
          <p:nvPr/>
        </p:nvSpPr>
        <p:spPr bwMode="auto">
          <a:xfrm>
            <a:off x="22860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20" name="Line 152"/>
          <p:cNvSpPr>
            <a:spLocks noChangeShapeType="1"/>
          </p:cNvSpPr>
          <p:nvPr/>
        </p:nvSpPr>
        <p:spPr bwMode="auto">
          <a:xfrm>
            <a:off x="23622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21" name="Line 153"/>
          <p:cNvSpPr>
            <a:spLocks noChangeShapeType="1"/>
          </p:cNvSpPr>
          <p:nvPr/>
        </p:nvSpPr>
        <p:spPr bwMode="auto">
          <a:xfrm>
            <a:off x="24384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22" name="Line 154"/>
          <p:cNvSpPr>
            <a:spLocks noChangeShapeType="1"/>
          </p:cNvSpPr>
          <p:nvPr/>
        </p:nvSpPr>
        <p:spPr bwMode="auto">
          <a:xfrm>
            <a:off x="25146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23" name="Line 155"/>
          <p:cNvSpPr>
            <a:spLocks noChangeShapeType="1"/>
          </p:cNvSpPr>
          <p:nvPr/>
        </p:nvSpPr>
        <p:spPr bwMode="auto">
          <a:xfrm>
            <a:off x="25908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24" name="Line 156"/>
          <p:cNvSpPr>
            <a:spLocks noChangeShapeType="1"/>
          </p:cNvSpPr>
          <p:nvPr/>
        </p:nvSpPr>
        <p:spPr bwMode="auto">
          <a:xfrm>
            <a:off x="26670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25" name="Line 157"/>
          <p:cNvSpPr>
            <a:spLocks noChangeShapeType="1"/>
          </p:cNvSpPr>
          <p:nvPr/>
        </p:nvSpPr>
        <p:spPr bwMode="auto">
          <a:xfrm>
            <a:off x="27432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26" name="Line 158"/>
          <p:cNvSpPr>
            <a:spLocks noChangeShapeType="1"/>
          </p:cNvSpPr>
          <p:nvPr/>
        </p:nvSpPr>
        <p:spPr bwMode="auto">
          <a:xfrm>
            <a:off x="28194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27" name="Line 159"/>
          <p:cNvSpPr>
            <a:spLocks noChangeShapeType="1"/>
          </p:cNvSpPr>
          <p:nvPr/>
        </p:nvSpPr>
        <p:spPr bwMode="auto">
          <a:xfrm>
            <a:off x="28956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28" name="Line 160"/>
          <p:cNvSpPr>
            <a:spLocks noChangeShapeType="1"/>
          </p:cNvSpPr>
          <p:nvPr/>
        </p:nvSpPr>
        <p:spPr bwMode="auto">
          <a:xfrm>
            <a:off x="29718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29" name="Line 161"/>
          <p:cNvSpPr>
            <a:spLocks noChangeShapeType="1"/>
          </p:cNvSpPr>
          <p:nvPr/>
        </p:nvSpPr>
        <p:spPr bwMode="auto">
          <a:xfrm>
            <a:off x="30480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30" name="Line 162"/>
          <p:cNvSpPr>
            <a:spLocks noChangeShapeType="1"/>
          </p:cNvSpPr>
          <p:nvPr/>
        </p:nvSpPr>
        <p:spPr bwMode="auto">
          <a:xfrm>
            <a:off x="31242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31" name="Line 163"/>
          <p:cNvSpPr>
            <a:spLocks noChangeShapeType="1"/>
          </p:cNvSpPr>
          <p:nvPr/>
        </p:nvSpPr>
        <p:spPr bwMode="auto">
          <a:xfrm>
            <a:off x="32004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32" name="Line 164"/>
          <p:cNvSpPr>
            <a:spLocks noChangeShapeType="1"/>
          </p:cNvSpPr>
          <p:nvPr/>
        </p:nvSpPr>
        <p:spPr bwMode="auto">
          <a:xfrm>
            <a:off x="32766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33" name="Line 165"/>
          <p:cNvSpPr>
            <a:spLocks noChangeShapeType="1"/>
          </p:cNvSpPr>
          <p:nvPr/>
        </p:nvSpPr>
        <p:spPr bwMode="auto">
          <a:xfrm>
            <a:off x="33528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34" name="Line 166"/>
          <p:cNvSpPr>
            <a:spLocks noChangeShapeType="1"/>
          </p:cNvSpPr>
          <p:nvPr/>
        </p:nvSpPr>
        <p:spPr bwMode="auto">
          <a:xfrm>
            <a:off x="34290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35" name="Line 167"/>
          <p:cNvSpPr>
            <a:spLocks noChangeShapeType="1"/>
          </p:cNvSpPr>
          <p:nvPr/>
        </p:nvSpPr>
        <p:spPr bwMode="auto">
          <a:xfrm>
            <a:off x="35052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36" name="Line 168"/>
          <p:cNvSpPr>
            <a:spLocks noChangeShapeType="1"/>
          </p:cNvSpPr>
          <p:nvPr/>
        </p:nvSpPr>
        <p:spPr bwMode="auto">
          <a:xfrm>
            <a:off x="35814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37" name="Line 169"/>
          <p:cNvSpPr>
            <a:spLocks noChangeShapeType="1"/>
          </p:cNvSpPr>
          <p:nvPr/>
        </p:nvSpPr>
        <p:spPr bwMode="auto">
          <a:xfrm>
            <a:off x="36576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38" name="Line 170"/>
          <p:cNvSpPr>
            <a:spLocks noChangeShapeType="1"/>
          </p:cNvSpPr>
          <p:nvPr/>
        </p:nvSpPr>
        <p:spPr bwMode="auto">
          <a:xfrm>
            <a:off x="37338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39" name="Line 171"/>
          <p:cNvSpPr>
            <a:spLocks noChangeShapeType="1"/>
          </p:cNvSpPr>
          <p:nvPr/>
        </p:nvSpPr>
        <p:spPr bwMode="auto">
          <a:xfrm>
            <a:off x="38100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40" name="Line 172"/>
          <p:cNvSpPr>
            <a:spLocks noChangeShapeType="1"/>
          </p:cNvSpPr>
          <p:nvPr/>
        </p:nvSpPr>
        <p:spPr bwMode="auto">
          <a:xfrm>
            <a:off x="38862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41" name="Line 173"/>
          <p:cNvSpPr>
            <a:spLocks noChangeShapeType="1"/>
          </p:cNvSpPr>
          <p:nvPr/>
        </p:nvSpPr>
        <p:spPr bwMode="auto">
          <a:xfrm>
            <a:off x="39624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42" name="Line 174"/>
          <p:cNvSpPr>
            <a:spLocks noChangeShapeType="1"/>
          </p:cNvSpPr>
          <p:nvPr/>
        </p:nvSpPr>
        <p:spPr bwMode="auto">
          <a:xfrm>
            <a:off x="40386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43" name="Line 175"/>
          <p:cNvSpPr>
            <a:spLocks noChangeShapeType="1"/>
          </p:cNvSpPr>
          <p:nvPr/>
        </p:nvSpPr>
        <p:spPr bwMode="auto">
          <a:xfrm>
            <a:off x="41148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44" name="Line 176"/>
          <p:cNvSpPr>
            <a:spLocks noChangeShapeType="1"/>
          </p:cNvSpPr>
          <p:nvPr/>
        </p:nvSpPr>
        <p:spPr bwMode="auto">
          <a:xfrm>
            <a:off x="41910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45" name="Line 177"/>
          <p:cNvSpPr>
            <a:spLocks noChangeShapeType="1"/>
          </p:cNvSpPr>
          <p:nvPr/>
        </p:nvSpPr>
        <p:spPr bwMode="auto">
          <a:xfrm>
            <a:off x="42672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46" name="Line 178"/>
          <p:cNvSpPr>
            <a:spLocks noChangeShapeType="1"/>
          </p:cNvSpPr>
          <p:nvPr/>
        </p:nvSpPr>
        <p:spPr bwMode="auto">
          <a:xfrm>
            <a:off x="43434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47" name="Line 179"/>
          <p:cNvSpPr>
            <a:spLocks noChangeShapeType="1"/>
          </p:cNvSpPr>
          <p:nvPr/>
        </p:nvSpPr>
        <p:spPr bwMode="auto">
          <a:xfrm>
            <a:off x="44196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48" name="Line 180"/>
          <p:cNvSpPr>
            <a:spLocks noChangeShapeType="1"/>
          </p:cNvSpPr>
          <p:nvPr/>
        </p:nvSpPr>
        <p:spPr bwMode="auto">
          <a:xfrm>
            <a:off x="44958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49" name="Line 181"/>
          <p:cNvSpPr>
            <a:spLocks noChangeShapeType="1"/>
          </p:cNvSpPr>
          <p:nvPr/>
        </p:nvSpPr>
        <p:spPr bwMode="auto">
          <a:xfrm>
            <a:off x="45720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50" name="Line 182"/>
          <p:cNvSpPr>
            <a:spLocks noChangeShapeType="1"/>
          </p:cNvSpPr>
          <p:nvPr/>
        </p:nvSpPr>
        <p:spPr bwMode="auto">
          <a:xfrm>
            <a:off x="46482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51" name="Line 183"/>
          <p:cNvSpPr>
            <a:spLocks noChangeShapeType="1"/>
          </p:cNvSpPr>
          <p:nvPr/>
        </p:nvSpPr>
        <p:spPr bwMode="auto">
          <a:xfrm>
            <a:off x="47244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52" name="Line 184"/>
          <p:cNvSpPr>
            <a:spLocks noChangeShapeType="1"/>
          </p:cNvSpPr>
          <p:nvPr/>
        </p:nvSpPr>
        <p:spPr bwMode="auto">
          <a:xfrm>
            <a:off x="48006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53" name="Line 185"/>
          <p:cNvSpPr>
            <a:spLocks noChangeShapeType="1"/>
          </p:cNvSpPr>
          <p:nvPr/>
        </p:nvSpPr>
        <p:spPr bwMode="auto">
          <a:xfrm>
            <a:off x="48768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54" name="Line 186"/>
          <p:cNvSpPr>
            <a:spLocks noChangeShapeType="1"/>
          </p:cNvSpPr>
          <p:nvPr/>
        </p:nvSpPr>
        <p:spPr bwMode="auto">
          <a:xfrm>
            <a:off x="49530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55" name="Line 187"/>
          <p:cNvSpPr>
            <a:spLocks noChangeShapeType="1"/>
          </p:cNvSpPr>
          <p:nvPr/>
        </p:nvSpPr>
        <p:spPr bwMode="auto">
          <a:xfrm>
            <a:off x="50292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56" name="Line 188"/>
          <p:cNvSpPr>
            <a:spLocks noChangeShapeType="1"/>
          </p:cNvSpPr>
          <p:nvPr/>
        </p:nvSpPr>
        <p:spPr bwMode="auto">
          <a:xfrm>
            <a:off x="51054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57" name="Line 189"/>
          <p:cNvSpPr>
            <a:spLocks noChangeShapeType="1"/>
          </p:cNvSpPr>
          <p:nvPr/>
        </p:nvSpPr>
        <p:spPr bwMode="auto">
          <a:xfrm>
            <a:off x="51816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58" name="Line 190"/>
          <p:cNvSpPr>
            <a:spLocks noChangeShapeType="1"/>
          </p:cNvSpPr>
          <p:nvPr/>
        </p:nvSpPr>
        <p:spPr bwMode="auto">
          <a:xfrm>
            <a:off x="52578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59" name="Line 191"/>
          <p:cNvSpPr>
            <a:spLocks noChangeShapeType="1"/>
          </p:cNvSpPr>
          <p:nvPr/>
        </p:nvSpPr>
        <p:spPr bwMode="auto">
          <a:xfrm>
            <a:off x="53340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60" name="Line 192"/>
          <p:cNvSpPr>
            <a:spLocks noChangeShapeType="1"/>
          </p:cNvSpPr>
          <p:nvPr/>
        </p:nvSpPr>
        <p:spPr bwMode="auto">
          <a:xfrm>
            <a:off x="54102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61" name="Line 193"/>
          <p:cNvSpPr>
            <a:spLocks noChangeShapeType="1"/>
          </p:cNvSpPr>
          <p:nvPr/>
        </p:nvSpPr>
        <p:spPr bwMode="auto">
          <a:xfrm>
            <a:off x="54864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62" name="Line 194"/>
          <p:cNvSpPr>
            <a:spLocks noChangeShapeType="1"/>
          </p:cNvSpPr>
          <p:nvPr/>
        </p:nvSpPr>
        <p:spPr bwMode="auto">
          <a:xfrm>
            <a:off x="55626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63" name="Line 195"/>
          <p:cNvSpPr>
            <a:spLocks noChangeShapeType="1"/>
          </p:cNvSpPr>
          <p:nvPr/>
        </p:nvSpPr>
        <p:spPr bwMode="auto">
          <a:xfrm>
            <a:off x="56388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64" name="Line 196"/>
          <p:cNvSpPr>
            <a:spLocks noChangeShapeType="1"/>
          </p:cNvSpPr>
          <p:nvPr/>
        </p:nvSpPr>
        <p:spPr bwMode="auto">
          <a:xfrm>
            <a:off x="57150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65" name="Line 197"/>
          <p:cNvSpPr>
            <a:spLocks noChangeShapeType="1"/>
          </p:cNvSpPr>
          <p:nvPr/>
        </p:nvSpPr>
        <p:spPr bwMode="auto">
          <a:xfrm>
            <a:off x="57912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66" name="Line 198"/>
          <p:cNvSpPr>
            <a:spLocks noChangeShapeType="1"/>
          </p:cNvSpPr>
          <p:nvPr/>
        </p:nvSpPr>
        <p:spPr bwMode="auto">
          <a:xfrm>
            <a:off x="58674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67" name="Line 199"/>
          <p:cNvSpPr>
            <a:spLocks noChangeShapeType="1"/>
          </p:cNvSpPr>
          <p:nvPr/>
        </p:nvSpPr>
        <p:spPr bwMode="auto">
          <a:xfrm>
            <a:off x="59436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68" name="Line 200"/>
          <p:cNvSpPr>
            <a:spLocks noChangeShapeType="1"/>
          </p:cNvSpPr>
          <p:nvPr/>
        </p:nvSpPr>
        <p:spPr bwMode="auto">
          <a:xfrm>
            <a:off x="60198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69" name="Line 201"/>
          <p:cNvSpPr>
            <a:spLocks noChangeShapeType="1"/>
          </p:cNvSpPr>
          <p:nvPr/>
        </p:nvSpPr>
        <p:spPr bwMode="auto">
          <a:xfrm>
            <a:off x="60960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70" name="Line 202"/>
          <p:cNvSpPr>
            <a:spLocks noChangeShapeType="1"/>
          </p:cNvSpPr>
          <p:nvPr/>
        </p:nvSpPr>
        <p:spPr bwMode="auto">
          <a:xfrm>
            <a:off x="61722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71" name="Line 203"/>
          <p:cNvSpPr>
            <a:spLocks noChangeShapeType="1"/>
          </p:cNvSpPr>
          <p:nvPr/>
        </p:nvSpPr>
        <p:spPr bwMode="auto">
          <a:xfrm>
            <a:off x="62484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72" name="Line 204"/>
          <p:cNvSpPr>
            <a:spLocks noChangeShapeType="1"/>
          </p:cNvSpPr>
          <p:nvPr/>
        </p:nvSpPr>
        <p:spPr bwMode="auto">
          <a:xfrm>
            <a:off x="63246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73" name="Line 205"/>
          <p:cNvSpPr>
            <a:spLocks noChangeShapeType="1"/>
          </p:cNvSpPr>
          <p:nvPr/>
        </p:nvSpPr>
        <p:spPr bwMode="auto">
          <a:xfrm>
            <a:off x="64008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74" name="Line 206"/>
          <p:cNvSpPr>
            <a:spLocks noChangeShapeType="1"/>
          </p:cNvSpPr>
          <p:nvPr/>
        </p:nvSpPr>
        <p:spPr bwMode="auto">
          <a:xfrm>
            <a:off x="64770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75" name="Line 207"/>
          <p:cNvSpPr>
            <a:spLocks noChangeShapeType="1"/>
          </p:cNvSpPr>
          <p:nvPr/>
        </p:nvSpPr>
        <p:spPr bwMode="auto">
          <a:xfrm>
            <a:off x="65532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76" name="Line 208"/>
          <p:cNvSpPr>
            <a:spLocks noChangeShapeType="1"/>
          </p:cNvSpPr>
          <p:nvPr/>
        </p:nvSpPr>
        <p:spPr bwMode="auto">
          <a:xfrm>
            <a:off x="66294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77" name="Line 209"/>
          <p:cNvSpPr>
            <a:spLocks noChangeShapeType="1"/>
          </p:cNvSpPr>
          <p:nvPr/>
        </p:nvSpPr>
        <p:spPr bwMode="auto">
          <a:xfrm>
            <a:off x="67056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78" name="Line 210"/>
          <p:cNvSpPr>
            <a:spLocks noChangeShapeType="1"/>
          </p:cNvSpPr>
          <p:nvPr/>
        </p:nvSpPr>
        <p:spPr bwMode="auto">
          <a:xfrm>
            <a:off x="67818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79" name="Line 211"/>
          <p:cNvSpPr>
            <a:spLocks noChangeShapeType="1"/>
          </p:cNvSpPr>
          <p:nvPr/>
        </p:nvSpPr>
        <p:spPr bwMode="auto">
          <a:xfrm>
            <a:off x="68580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80" name="Line 212"/>
          <p:cNvSpPr>
            <a:spLocks noChangeShapeType="1"/>
          </p:cNvSpPr>
          <p:nvPr/>
        </p:nvSpPr>
        <p:spPr bwMode="auto">
          <a:xfrm>
            <a:off x="69342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81" name="Line 213"/>
          <p:cNvSpPr>
            <a:spLocks noChangeShapeType="1"/>
          </p:cNvSpPr>
          <p:nvPr/>
        </p:nvSpPr>
        <p:spPr bwMode="auto">
          <a:xfrm>
            <a:off x="70104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82" name="Line 214"/>
          <p:cNvSpPr>
            <a:spLocks noChangeShapeType="1"/>
          </p:cNvSpPr>
          <p:nvPr/>
        </p:nvSpPr>
        <p:spPr bwMode="auto">
          <a:xfrm flipV="1">
            <a:off x="1676400" y="2292350"/>
            <a:ext cx="0" cy="292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83" name="Line 215"/>
          <p:cNvSpPr>
            <a:spLocks noChangeShapeType="1"/>
          </p:cNvSpPr>
          <p:nvPr/>
        </p:nvSpPr>
        <p:spPr bwMode="auto">
          <a:xfrm>
            <a:off x="1638300" y="5213350"/>
            <a:ext cx="63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84" name="Line 216"/>
          <p:cNvSpPr>
            <a:spLocks noChangeShapeType="1"/>
          </p:cNvSpPr>
          <p:nvPr/>
        </p:nvSpPr>
        <p:spPr bwMode="auto">
          <a:xfrm>
            <a:off x="1676400" y="5213350"/>
            <a:ext cx="535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85" name="Line 217"/>
          <p:cNvSpPr>
            <a:spLocks noChangeShapeType="1"/>
          </p:cNvSpPr>
          <p:nvPr/>
        </p:nvSpPr>
        <p:spPr bwMode="auto">
          <a:xfrm flipV="1">
            <a:off x="1676400" y="5153025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86" name="Line 218"/>
          <p:cNvSpPr>
            <a:spLocks noChangeShapeType="1"/>
          </p:cNvSpPr>
          <p:nvPr/>
        </p:nvSpPr>
        <p:spPr bwMode="auto">
          <a:xfrm flipV="1">
            <a:off x="1943100" y="5153025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87" name="Line 219"/>
          <p:cNvSpPr>
            <a:spLocks noChangeShapeType="1"/>
          </p:cNvSpPr>
          <p:nvPr/>
        </p:nvSpPr>
        <p:spPr bwMode="auto">
          <a:xfrm flipV="1">
            <a:off x="2222500" y="5153025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88" name="Line 220"/>
          <p:cNvSpPr>
            <a:spLocks noChangeShapeType="1"/>
          </p:cNvSpPr>
          <p:nvPr/>
        </p:nvSpPr>
        <p:spPr bwMode="auto">
          <a:xfrm flipV="1">
            <a:off x="2489200" y="5153025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89" name="Line 221"/>
          <p:cNvSpPr>
            <a:spLocks noChangeShapeType="1"/>
          </p:cNvSpPr>
          <p:nvPr/>
        </p:nvSpPr>
        <p:spPr bwMode="auto">
          <a:xfrm flipV="1">
            <a:off x="2755900" y="5153025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90" name="Line 222"/>
          <p:cNvSpPr>
            <a:spLocks noChangeShapeType="1"/>
          </p:cNvSpPr>
          <p:nvPr/>
        </p:nvSpPr>
        <p:spPr bwMode="auto">
          <a:xfrm flipV="1">
            <a:off x="3022600" y="5153025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591" name="Line 223"/>
          <p:cNvSpPr>
            <a:spLocks noChangeShapeType="1"/>
          </p:cNvSpPr>
          <p:nvPr/>
        </p:nvSpPr>
        <p:spPr bwMode="auto">
          <a:xfrm flipV="1">
            <a:off x="3289300" y="5153025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606" name="Freeform 238"/>
          <p:cNvSpPr>
            <a:spLocks/>
          </p:cNvSpPr>
          <p:nvPr/>
        </p:nvSpPr>
        <p:spPr bwMode="auto">
          <a:xfrm>
            <a:off x="1670050" y="2324100"/>
            <a:ext cx="5373688" cy="2884488"/>
          </a:xfrm>
          <a:custGeom>
            <a:avLst/>
            <a:gdLst>
              <a:gd name="T0" fmla="*/ 0 w 3385"/>
              <a:gd name="T1" fmla="*/ 1816 h 1817"/>
              <a:gd name="T2" fmla="*/ 168 w 3385"/>
              <a:gd name="T3" fmla="*/ 1752 h 1817"/>
              <a:gd name="T4" fmla="*/ 344 w 3385"/>
              <a:gd name="T5" fmla="*/ 1696 h 1817"/>
              <a:gd name="T6" fmla="*/ 512 w 3385"/>
              <a:gd name="T7" fmla="*/ 1640 h 1817"/>
              <a:gd name="T8" fmla="*/ 680 w 3385"/>
              <a:gd name="T9" fmla="*/ 1576 h 1817"/>
              <a:gd name="T10" fmla="*/ 848 w 3385"/>
              <a:gd name="T11" fmla="*/ 1520 h 1817"/>
              <a:gd name="T12" fmla="*/ 1016 w 3385"/>
              <a:gd name="T13" fmla="*/ 1456 h 1817"/>
              <a:gd name="T14" fmla="*/ 1184 w 3385"/>
              <a:gd name="T15" fmla="*/ 1400 h 1817"/>
              <a:gd name="T16" fmla="*/ 1352 w 3385"/>
              <a:gd name="T17" fmla="*/ 1296 h 1817"/>
              <a:gd name="T18" fmla="*/ 1528 w 3385"/>
              <a:gd name="T19" fmla="*/ 1184 h 1817"/>
              <a:gd name="T20" fmla="*/ 1696 w 3385"/>
              <a:gd name="T21" fmla="*/ 1080 h 1817"/>
              <a:gd name="T22" fmla="*/ 1864 w 3385"/>
              <a:gd name="T23" fmla="*/ 968 h 1817"/>
              <a:gd name="T24" fmla="*/ 2032 w 3385"/>
              <a:gd name="T25" fmla="*/ 864 h 1817"/>
              <a:gd name="T26" fmla="*/ 2200 w 3385"/>
              <a:gd name="T27" fmla="*/ 752 h 1817"/>
              <a:gd name="T28" fmla="*/ 2368 w 3385"/>
              <a:gd name="T29" fmla="*/ 648 h 1817"/>
              <a:gd name="T30" fmla="*/ 2536 w 3385"/>
              <a:gd name="T31" fmla="*/ 536 h 1817"/>
              <a:gd name="T32" fmla="*/ 2712 w 3385"/>
              <a:gd name="T33" fmla="*/ 432 h 1817"/>
              <a:gd name="T34" fmla="*/ 2880 w 3385"/>
              <a:gd name="T35" fmla="*/ 328 h 1817"/>
              <a:gd name="T36" fmla="*/ 3048 w 3385"/>
              <a:gd name="T37" fmla="*/ 216 h 1817"/>
              <a:gd name="T38" fmla="*/ 3216 w 3385"/>
              <a:gd name="T39" fmla="*/ 112 h 1817"/>
              <a:gd name="T40" fmla="*/ 3384 w 3385"/>
              <a:gd name="T41" fmla="*/ 0 h 1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85" h="1817">
                <a:moveTo>
                  <a:pt x="0" y="1816"/>
                </a:moveTo>
                <a:lnTo>
                  <a:pt x="168" y="1752"/>
                </a:lnTo>
                <a:lnTo>
                  <a:pt x="344" y="1696"/>
                </a:lnTo>
                <a:lnTo>
                  <a:pt x="512" y="1640"/>
                </a:lnTo>
                <a:lnTo>
                  <a:pt x="680" y="1576"/>
                </a:lnTo>
                <a:lnTo>
                  <a:pt x="848" y="1520"/>
                </a:lnTo>
                <a:lnTo>
                  <a:pt x="1016" y="1456"/>
                </a:lnTo>
                <a:lnTo>
                  <a:pt x="1184" y="1400"/>
                </a:lnTo>
                <a:lnTo>
                  <a:pt x="1352" y="1296"/>
                </a:lnTo>
                <a:lnTo>
                  <a:pt x="1528" y="1184"/>
                </a:lnTo>
                <a:lnTo>
                  <a:pt x="1696" y="1080"/>
                </a:lnTo>
                <a:lnTo>
                  <a:pt x="1864" y="968"/>
                </a:lnTo>
                <a:lnTo>
                  <a:pt x="2032" y="864"/>
                </a:lnTo>
                <a:lnTo>
                  <a:pt x="2200" y="752"/>
                </a:lnTo>
                <a:lnTo>
                  <a:pt x="2368" y="648"/>
                </a:lnTo>
                <a:lnTo>
                  <a:pt x="2536" y="536"/>
                </a:lnTo>
                <a:lnTo>
                  <a:pt x="2712" y="432"/>
                </a:lnTo>
                <a:lnTo>
                  <a:pt x="2880" y="328"/>
                </a:lnTo>
                <a:lnTo>
                  <a:pt x="3048" y="216"/>
                </a:lnTo>
                <a:lnTo>
                  <a:pt x="3216" y="112"/>
                </a:lnTo>
                <a:lnTo>
                  <a:pt x="3384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8607" name="Freeform 239"/>
          <p:cNvSpPr>
            <a:spLocks/>
          </p:cNvSpPr>
          <p:nvPr/>
        </p:nvSpPr>
        <p:spPr bwMode="auto">
          <a:xfrm>
            <a:off x="1670050" y="4635500"/>
            <a:ext cx="5373688" cy="573088"/>
          </a:xfrm>
          <a:custGeom>
            <a:avLst/>
            <a:gdLst>
              <a:gd name="T0" fmla="*/ 0 w 3385"/>
              <a:gd name="T1" fmla="*/ 360 h 361"/>
              <a:gd name="T2" fmla="*/ 168 w 3385"/>
              <a:gd name="T3" fmla="*/ 344 h 361"/>
              <a:gd name="T4" fmla="*/ 344 w 3385"/>
              <a:gd name="T5" fmla="*/ 320 h 361"/>
              <a:gd name="T6" fmla="*/ 512 w 3385"/>
              <a:gd name="T7" fmla="*/ 304 h 361"/>
              <a:gd name="T8" fmla="*/ 680 w 3385"/>
              <a:gd name="T9" fmla="*/ 288 h 361"/>
              <a:gd name="T10" fmla="*/ 848 w 3385"/>
              <a:gd name="T11" fmla="*/ 272 h 361"/>
              <a:gd name="T12" fmla="*/ 1016 w 3385"/>
              <a:gd name="T13" fmla="*/ 248 h 361"/>
              <a:gd name="T14" fmla="*/ 1184 w 3385"/>
              <a:gd name="T15" fmla="*/ 232 h 361"/>
              <a:gd name="T16" fmla="*/ 1352 w 3385"/>
              <a:gd name="T17" fmla="*/ 216 h 361"/>
              <a:gd name="T18" fmla="*/ 1528 w 3385"/>
              <a:gd name="T19" fmla="*/ 200 h 361"/>
              <a:gd name="T20" fmla="*/ 1696 w 3385"/>
              <a:gd name="T21" fmla="*/ 176 h 361"/>
              <a:gd name="T22" fmla="*/ 1864 w 3385"/>
              <a:gd name="T23" fmla="*/ 160 h 361"/>
              <a:gd name="T24" fmla="*/ 2032 w 3385"/>
              <a:gd name="T25" fmla="*/ 144 h 361"/>
              <a:gd name="T26" fmla="*/ 2200 w 3385"/>
              <a:gd name="T27" fmla="*/ 128 h 361"/>
              <a:gd name="T28" fmla="*/ 2368 w 3385"/>
              <a:gd name="T29" fmla="*/ 104 h 361"/>
              <a:gd name="T30" fmla="*/ 2536 w 3385"/>
              <a:gd name="T31" fmla="*/ 88 h 361"/>
              <a:gd name="T32" fmla="*/ 2712 w 3385"/>
              <a:gd name="T33" fmla="*/ 72 h 361"/>
              <a:gd name="T34" fmla="*/ 2880 w 3385"/>
              <a:gd name="T35" fmla="*/ 56 h 361"/>
              <a:gd name="T36" fmla="*/ 3048 w 3385"/>
              <a:gd name="T37" fmla="*/ 32 h 361"/>
              <a:gd name="T38" fmla="*/ 3216 w 3385"/>
              <a:gd name="T39" fmla="*/ 16 h 361"/>
              <a:gd name="T40" fmla="*/ 3384 w 3385"/>
              <a:gd name="T41" fmla="*/ 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85" h="361">
                <a:moveTo>
                  <a:pt x="0" y="360"/>
                </a:moveTo>
                <a:lnTo>
                  <a:pt x="168" y="344"/>
                </a:lnTo>
                <a:lnTo>
                  <a:pt x="344" y="320"/>
                </a:lnTo>
                <a:lnTo>
                  <a:pt x="512" y="304"/>
                </a:lnTo>
                <a:lnTo>
                  <a:pt x="680" y="288"/>
                </a:lnTo>
                <a:lnTo>
                  <a:pt x="848" y="272"/>
                </a:lnTo>
                <a:lnTo>
                  <a:pt x="1016" y="248"/>
                </a:lnTo>
                <a:lnTo>
                  <a:pt x="1184" y="232"/>
                </a:lnTo>
                <a:lnTo>
                  <a:pt x="1352" y="216"/>
                </a:lnTo>
                <a:lnTo>
                  <a:pt x="1528" y="200"/>
                </a:lnTo>
                <a:lnTo>
                  <a:pt x="1696" y="176"/>
                </a:lnTo>
                <a:lnTo>
                  <a:pt x="1864" y="160"/>
                </a:lnTo>
                <a:lnTo>
                  <a:pt x="2032" y="144"/>
                </a:lnTo>
                <a:lnTo>
                  <a:pt x="2200" y="128"/>
                </a:lnTo>
                <a:lnTo>
                  <a:pt x="2368" y="104"/>
                </a:lnTo>
                <a:lnTo>
                  <a:pt x="2536" y="88"/>
                </a:lnTo>
                <a:lnTo>
                  <a:pt x="2712" y="72"/>
                </a:lnTo>
                <a:lnTo>
                  <a:pt x="2880" y="56"/>
                </a:lnTo>
                <a:lnTo>
                  <a:pt x="3048" y="32"/>
                </a:lnTo>
                <a:lnTo>
                  <a:pt x="3216" y="16"/>
                </a:lnTo>
                <a:lnTo>
                  <a:pt x="3384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8608" name="Rectangle 240"/>
          <p:cNvSpPr>
            <a:spLocks noChangeArrowheads="1"/>
          </p:cNvSpPr>
          <p:nvPr/>
        </p:nvSpPr>
        <p:spPr bwMode="auto">
          <a:xfrm>
            <a:off x="1638300" y="5167313"/>
            <a:ext cx="50800" cy="66675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609" name="Rectangle 241"/>
          <p:cNvSpPr>
            <a:spLocks noChangeArrowheads="1"/>
          </p:cNvSpPr>
          <p:nvPr/>
        </p:nvSpPr>
        <p:spPr bwMode="auto">
          <a:xfrm>
            <a:off x="1905000" y="5065713"/>
            <a:ext cx="50800" cy="66675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610" name="Rectangle 242"/>
          <p:cNvSpPr>
            <a:spLocks noChangeArrowheads="1"/>
          </p:cNvSpPr>
          <p:nvPr/>
        </p:nvSpPr>
        <p:spPr bwMode="auto">
          <a:xfrm>
            <a:off x="2184400" y="49847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611" name="Rectangle 243"/>
          <p:cNvSpPr>
            <a:spLocks noChangeArrowheads="1"/>
          </p:cNvSpPr>
          <p:nvPr/>
        </p:nvSpPr>
        <p:spPr bwMode="auto">
          <a:xfrm>
            <a:off x="2451100" y="48958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612" name="Rectangle 244"/>
          <p:cNvSpPr>
            <a:spLocks noChangeArrowheads="1"/>
          </p:cNvSpPr>
          <p:nvPr/>
        </p:nvSpPr>
        <p:spPr bwMode="auto">
          <a:xfrm>
            <a:off x="2717800" y="47942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613" name="Rectangle 245"/>
          <p:cNvSpPr>
            <a:spLocks noChangeArrowheads="1"/>
          </p:cNvSpPr>
          <p:nvPr/>
        </p:nvSpPr>
        <p:spPr bwMode="auto">
          <a:xfrm>
            <a:off x="2984500" y="47053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614" name="Rectangle 246"/>
          <p:cNvSpPr>
            <a:spLocks noChangeArrowheads="1"/>
          </p:cNvSpPr>
          <p:nvPr/>
        </p:nvSpPr>
        <p:spPr bwMode="auto">
          <a:xfrm>
            <a:off x="3251200" y="46037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615" name="Rectangle 247"/>
          <p:cNvSpPr>
            <a:spLocks noChangeArrowheads="1"/>
          </p:cNvSpPr>
          <p:nvPr/>
        </p:nvSpPr>
        <p:spPr bwMode="auto">
          <a:xfrm>
            <a:off x="3517900" y="45148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616" name="Rectangle 248"/>
          <p:cNvSpPr>
            <a:spLocks noChangeArrowheads="1"/>
          </p:cNvSpPr>
          <p:nvPr/>
        </p:nvSpPr>
        <p:spPr bwMode="auto">
          <a:xfrm>
            <a:off x="3784600" y="43497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617" name="Rectangle 249"/>
          <p:cNvSpPr>
            <a:spLocks noChangeArrowheads="1"/>
          </p:cNvSpPr>
          <p:nvPr/>
        </p:nvSpPr>
        <p:spPr bwMode="auto">
          <a:xfrm>
            <a:off x="4064000" y="41719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618" name="Rectangle 250"/>
          <p:cNvSpPr>
            <a:spLocks noChangeArrowheads="1"/>
          </p:cNvSpPr>
          <p:nvPr/>
        </p:nvSpPr>
        <p:spPr bwMode="auto">
          <a:xfrm>
            <a:off x="4330700" y="40068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619" name="Rectangle 251"/>
          <p:cNvSpPr>
            <a:spLocks noChangeArrowheads="1"/>
          </p:cNvSpPr>
          <p:nvPr/>
        </p:nvSpPr>
        <p:spPr bwMode="auto">
          <a:xfrm>
            <a:off x="4597400" y="38290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620" name="Rectangle 252"/>
          <p:cNvSpPr>
            <a:spLocks noChangeArrowheads="1"/>
          </p:cNvSpPr>
          <p:nvPr/>
        </p:nvSpPr>
        <p:spPr bwMode="auto">
          <a:xfrm>
            <a:off x="4864100" y="36639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621" name="Rectangle 253"/>
          <p:cNvSpPr>
            <a:spLocks noChangeArrowheads="1"/>
          </p:cNvSpPr>
          <p:nvPr/>
        </p:nvSpPr>
        <p:spPr bwMode="auto">
          <a:xfrm>
            <a:off x="5130800" y="34861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622" name="Rectangle 254"/>
          <p:cNvSpPr>
            <a:spLocks noChangeArrowheads="1"/>
          </p:cNvSpPr>
          <p:nvPr/>
        </p:nvSpPr>
        <p:spPr bwMode="auto">
          <a:xfrm>
            <a:off x="5397500" y="33210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623" name="Rectangle 255"/>
          <p:cNvSpPr>
            <a:spLocks noChangeArrowheads="1"/>
          </p:cNvSpPr>
          <p:nvPr/>
        </p:nvSpPr>
        <p:spPr bwMode="auto">
          <a:xfrm>
            <a:off x="5664200" y="31432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624" name="Rectangle 256"/>
          <p:cNvSpPr>
            <a:spLocks noChangeArrowheads="1"/>
          </p:cNvSpPr>
          <p:nvPr/>
        </p:nvSpPr>
        <p:spPr bwMode="auto">
          <a:xfrm>
            <a:off x="5943600" y="29781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625" name="Rectangle 257"/>
          <p:cNvSpPr>
            <a:spLocks noChangeArrowheads="1"/>
          </p:cNvSpPr>
          <p:nvPr/>
        </p:nvSpPr>
        <p:spPr bwMode="auto">
          <a:xfrm>
            <a:off x="6210300" y="28130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626" name="Rectangle 258"/>
          <p:cNvSpPr>
            <a:spLocks noChangeArrowheads="1"/>
          </p:cNvSpPr>
          <p:nvPr/>
        </p:nvSpPr>
        <p:spPr bwMode="auto">
          <a:xfrm>
            <a:off x="6477000" y="26352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627" name="Rectangle 259"/>
          <p:cNvSpPr>
            <a:spLocks noChangeArrowheads="1"/>
          </p:cNvSpPr>
          <p:nvPr/>
        </p:nvSpPr>
        <p:spPr bwMode="auto">
          <a:xfrm>
            <a:off x="6743700" y="24701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628" name="Rectangle 260"/>
          <p:cNvSpPr>
            <a:spLocks noChangeArrowheads="1"/>
          </p:cNvSpPr>
          <p:nvPr/>
        </p:nvSpPr>
        <p:spPr bwMode="auto">
          <a:xfrm>
            <a:off x="7010400" y="22923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629" name="Rectangle 261"/>
          <p:cNvSpPr>
            <a:spLocks noChangeArrowheads="1"/>
          </p:cNvSpPr>
          <p:nvPr/>
        </p:nvSpPr>
        <p:spPr bwMode="auto">
          <a:xfrm>
            <a:off x="1638300" y="5167313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630" name="Rectangle 262"/>
          <p:cNvSpPr>
            <a:spLocks noChangeArrowheads="1"/>
          </p:cNvSpPr>
          <p:nvPr/>
        </p:nvSpPr>
        <p:spPr bwMode="auto">
          <a:xfrm>
            <a:off x="1905000" y="5141913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631" name="Rectangle 263"/>
          <p:cNvSpPr>
            <a:spLocks noChangeArrowheads="1"/>
          </p:cNvSpPr>
          <p:nvPr/>
        </p:nvSpPr>
        <p:spPr bwMode="auto">
          <a:xfrm>
            <a:off x="2184400" y="5103813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632" name="Rectangle 264"/>
          <p:cNvSpPr>
            <a:spLocks noChangeArrowheads="1"/>
          </p:cNvSpPr>
          <p:nvPr/>
        </p:nvSpPr>
        <p:spPr bwMode="auto">
          <a:xfrm>
            <a:off x="2451100" y="5078413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633" name="Rectangle 265"/>
          <p:cNvSpPr>
            <a:spLocks noChangeArrowheads="1"/>
          </p:cNvSpPr>
          <p:nvPr/>
        </p:nvSpPr>
        <p:spPr bwMode="auto">
          <a:xfrm>
            <a:off x="2717800" y="5053013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634" name="Rectangle 266"/>
          <p:cNvSpPr>
            <a:spLocks noChangeArrowheads="1"/>
          </p:cNvSpPr>
          <p:nvPr/>
        </p:nvSpPr>
        <p:spPr bwMode="auto">
          <a:xfrm>
            <a:off x="2984500" y="5027613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635" name="Rectangle 267"/>
          <p:cNvSpPr>
            <a:spLocks noChangeArrowheads="1"/>
          </p:cNvSpPr>
          <p:nvPr/>
        </p:nvSpPr>
        <p:spPr bwMode="auto">
          <a:xfrm>
            <a:off x="3251200" y="4989513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636" name="Rectangle 268"/>
          <p:cNvSpPr>
            <a:spLocks noChangeArrowheads="1"/>
          </p:cNvSpPr>
          <p:nvPr/>
        </p:nvSpPr>
        <p:spPr bwMode="auto">
          <a:xfrm>
            <a:off x="3517900" y="49720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637" name="Rectangle 269"/>
          <p:cNvSpPr>
            <a:spLocks noChangeArrowheads="1"/>
          </p:cNvSpPr>
          <p:nvPr/>
        </p:nvSpPr>
        <p:spPr bwMode="auto">
          <a:xfrm>
            <a:off x="3784600" y="49466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638" name="Rectangle 270"/>
          <p:cNvSpPr>
            <a:spLocks noChangeArrowheads="1"/>
          </p:cNvSpPr>
          <p:nvPr/>
        </p:nvSpPr>
        <p:spPr bwMode="auto">
          <a:xfrm>
            <a:off x="4064000" y="49212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639" name="Rectangle 271"/>
          <p:cNvSpPr>
            <a:spLocks noChangeArrowheads="1"/>
          </p:cNvSpPr>
          <p:nvPr/>
        </p:nvSpPr>
        <p:spPr bwMode="auto">
          <a:xfrm>
            <a:off x="4330700" y="48831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640" name="Rectangle 272"/>
          <p:cNvSpPr>
            <a:spLocks noChangeArrowheads="1"/>
          </p:cNvSpPr>
          <p:nvPr/>
        </p:nvSpPr>
        <p:spPr bwMode="auto">
          <a:xfrm>
            <a:off x="4597400" y="48577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641" name="Rectangle 273"/>
          <p:cNvSpPr>
            <a:spLocks noChangeArrowheads="1"/>
          </p:cNvSpPr>
          <p:nvPr/>
        </p:nvSpPr>
        <p:spPr bwMode="auto">
          <a:xfrm>
            <a:off x="4864100" y="48323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642" name="Rectangle 274"/>
          <p:cNvSpPr>
            <a:spLocks noChangeArrowheads="1"/>
          </p:cNvSpPr>
          <p:nvPr/>
        </p:nvSpPr>
        <p:spPr bwMode="auto">
          <a:xfrm>
            <a:off x="5130800" y="48069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643" name="Rectangle 275"/>
          <p:cNvSpPr>
            <a:spLocks noChangeArrowheads="1"/>
          </p:cNvSpPr>
          <p:nvPr/>
        </p:nvSpPr>
        <p:spPr bwMode="auto">
          <a:xfrm>
            <a:off x="5397500" y="47688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644" name="Rectangle 276"/>
          <p:cNvSpPr>
            <a:spLocks noChangeArrowheads="1"/>
          </p:cNvSpPr>
          <p:nvPr/>
        </p:nvSpPr>
        <p:spPr bwMode="auto">
          <a:xfrm>
            <a:off x="5664200" y="47434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645" name="Rectangle 277"/>
          <p:cNvSpPr>
            <a:spLocks noChangeArrowheads="1"/>
          </p:cNvSpPr>
          <p:nvPr/>
        </p:nvSpPr>
        <p:spPr bwMode="auto">
          <a:xfrm>
            <a:off x="5943600" y="47180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646" name="Rectangle 278"/>
          <p:cNvSpPr>
            <a:spLocks noChangeArrowheads="1"/>
          </p:cNvSpPr>
          <p:nvPr/>
        </p:nvSpPr>
        <p:spPr bwMode="auto">
          <a:xfrm>
            <a:off x="6210300" y="46926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647" name="Rectangle 279"/>
          <p:cNvSpPr>
            <a:spLocks noChangeArrowheads="1"/>
          </p:cNvSpPr>
          <p:nvPr/>
        </p:nvSpPr>
        <p:spPr bwMode="auto">
          <a:xfrm>
            <a:off x="6477000" y="46545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648" name="Rectangle 280"/>
          <p:cNvSpPr>
            <a:spLocks noChangeArrowheads="1"/>
          </p:cNvSpPr>
          <p:nvPr/>
        </p:nvSpPr>
        <p:spPr bwMode="auto">
          <a:xfrm>
            <a:off x="6743700" y="46291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649" name="Rectangle 281"/>
          <p:cNvSpPr>
            <a:spLocks noChangeArrowheads="1"/>
          </p:cNvSpPr>
          <p:nvPr/>
        </p:nvSpPr>
        <p:spPr bwMode="auto">
          <a:xfrm>
            <a:off x="7010400" y="46037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650" name="Rectangle 282"/>
          <p:cNvSpPr>
            <a:spLocks noChangeArrowheads="1"/>
          </p:cNvSpPr>
          <p:nvPr/>
        </p:nvSpPr>
        <p:spPr bwMode="auto">
          <a:xfrm>
            <a:off x="1271588" y="4956175"/>
            <a:ext cx="379412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800" b="1">
                <a:latin typeface="Geneva" charset="0"/>
              </a:rPr>
              <a:t>1</a:t>
            </a:r>
          </a:p>
        </p:txBody>
      </p:sp>
      <p:sp>
        <p:nvSpPr>
          <p:cNvPr id="58651" name="Rectangle 283"/>
          <p:cNvSpPr>
            <a:spLocks noChangeArrowheads="1"/>
          </p:cNvSpPr>
          <p:nvPr/>
        </p:nvSpPr>
        <p:spPr bwMode="auto">
          <a:xfrm>
            <a:off x="1030288" y="3990975"/>
            <a:ext cx="57785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800" b="1">
                <a:latin typeface="Geneva" charset="0"/>
              </a:rPr>
              <a:t>10</a:t>
            </a:r>
          </a:p>
        </p:txBody>
      </p:sp>
      <p:sp>
        <p:nvSpPr>
          <p:cNvPr id="58652" name="Rectangle 284"/>
          <p:cNvSpPr>
            <a:spLocks noChangeArrowheads="1"/>
          </p:cNvSpPr>
          <p:nvPr/>
        </p:nvSpPr>
        <p:spPr bwMode="auto">
          <a:xfrm>
            <a:off x="865188" y="3101975"/>
            <a:ext cx="776287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800" b="1">
                <a:latin typeface="Geneva" charset="0"/>
              </a:rPr>
              <a:t>100</a:t>
            </a:r>
          </a:p>
        </p:txBody>
      </p:sp>
      <p:sp>
        <p:nvSpPr>
          <p:cNvPr id="58653" name="Rectangle 285"/>
          <p:cNvSpPr>
            <a:spLocks noChangeArrowheads="1"/>
          </p:cNvSpPr>
          <p:nvPr/>
        </p:nvSpPr>
        <p:spPr bwMode="auto">
          <a:xfrm>
            <a:off x="623888" y="2047875"/>
            <a:ext cx="9747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800" b="1">
                <a:latin typeface="Geneva" charset="0"/>
              </a:rPr>
              <a:t>1000</a:t>
            </a:r>
          </a:p>
        </p:txBody>
      </p:sp>
      <p:sp>
        <p:nvSpPr>
          <p:cNvPr id="58674" name="Rectangle 306"/>
          <p:cNvSpPr>
            <a:spLocks noChangeArrowheads="1"/>
          </p:cNvSpPr>
          <p:nvPr/>
        </p:nvSpPr>
        <p:spPr bwMode="auto">
          <a:xfrm>
            <a:off x="6926263" y="4730750"/>
            <a:ext cx="8667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Geneva" charset="0"/>
              </a:rPr>
              <a:t>DRAM</a:t>
            </a:r>
          </a:p>
        </p:txBody>
      </p:sp>
      <p:sp>
        <p:nvSpPr>
          <p:cNvPr id="58675" name="Rectangle 307"/>
          <p:cNvSpPr>
            <a:spLocks noChangeArrowheads="1"/>
          </p:cNvSpPr>
          <p:nvPr/>
        </p:nvSpPr>
        <p:spPr bwMode="auto">
          <a:xfrm>
            <a:off x="7040563" y="2254250"/>
            <a:ext cx="663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Geneva" charset="0"/>
              </a:rPr>
              <a:t>CPU</a:t>
            </a:r>
          </a:p>
        </p:txBody>
      </p:sp>
      <p:sp>
        <p:nvSpPr>
          <p:cNvPr id="58680" name="Rectangle 312"/>
          <p:cNvSpPr>
            <a:spLocks noChangeArrowheads="1"/>
          </p:cNvSpPr>
          <p:nvPr/>
        </p:nvSpPr>
        <p:spPr bwMode="auto">
          <a:xfrm rot="16200000">
            <a:off x="-38100" y="3954463"/>
            <a:ext cx="1550987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Velocità</a:t>
            </a:r>
          </a:p>
        </p:txBody>
      </p:sp>
      <p:sp>
        <p:nvSpPr>
          <p:cNvPr id="58685" name="Rectangle 317"/>
          <p:cNvSpPr>
            <a:spLocks noChangeArrowheads="1"/>
          </p:cNvSpPr>
          <p:nvPr/>
        </p:nvSpPr>
        <p:spPr bwMode="auto">
          <a:xfrm rot="16200000">
            <a:off x="4387851" y="4927600"/>
            <a:ext cx="608012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488" tIns="44450" rIns="90488" bIns="44450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Tempo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3381" y="103188"/>
            <a:ext cx="3452868" cy="777136"/>
          </a:xfrm>
        </p:spPr>
        <p:txBody>
          <a:bodyPr/>
          <a:lstStyle/>
          <a:p>
            <a:r>
              <a:rPr lang="it-IT" noProof="0" dirty="0" smtClean="0"/>
              <a:t>Affidabilità </a:t>
            </a:r>
            <a:endParaRPr lang="it-I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1" y="1855788"/>
            <a:ext cx="9290050" cy="448481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noProof="0" dirty="0" smtClean="0"/>
              <a:t>Le memorie possono essere colpite da due tipi di guasto: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it-IT" i="1" noProof="0" dirty="0" smtClean="0"/>
              <a:t>Guasti transitori</a:t>
            </a:r>
            <a:r>
              <a:rPr lang="it-IT" noProof="0" dirty="0" smtClean="0"/>
              <a:t>: uno o più bit cambiano valore ad un certo istante, ma la memoria continua a funzionare correttamente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it-IT" i="1" noProof="0" dirty="0" smtClean="0"/>
              <a:t>Guasti permanenti</a:t>
            </a:r>
            <a:r>
              <a:rPr lang="it-IT" noProof="0" dirty="0" smtClean="0"/>
              <a:t>: qualcosa nella memoria smette definitivamente di funzionare.</a:t>
            </a:r>
          </a:p>
          <a:p>
            <a:pPr>
              <a:lnSpc>
                <a:spcPct val="80000"/>
              </a:lnSpc>
            </a:pPr>
            <a:r>
              <a:rPr lang="it-IT" noProof="0" dirty="0" smtClean="0"/>
              <a:t>L’affidabilità è di solito misurata attraverso i seguenti parametri:</a:t>
            </a:r>
          </a:p>
          <a:p>
            <a:pPr lvl="1">
              <a:lnSpc>
                <a:spcPct val="80000"/>
              </a:lnSpc>
            </a:pPr>
            <a:r>
              <a:rPr lang="it-IT" i="1" noProof="0" dirty="0" err="1" smtClean="0"/>
              <a:t>Mean</a:t>
            </a:r>
            <a:r>
              <a:rPr lang="it-IT" i="1" noProof="0" dirty="0" smtClean="0"/>
              <a:t> Time To </a:t>
            </a:r>
            <a:r>
              <a:rPr lang="it-IT" i="1" noProof="0" dirty="0" err="1" smtClean="0"/>
              <a:t>Failure</a:t>
            </a:r>
            <a:r>
              <a:rPr lang="it-IT" i="1" noProof="0" dirty="0" smtClean="0"/>
              <a:t> </a:t>
            </a:r>
            <a:r>
              <a:rPr lang="it-IT" noProof="0" dirty="0" smtClean="0"/>
              <a:t>(MTTF): tempo medio prima di avere un guasto</a:t>
            </a:r>
          </a:p>
          <a:p>
            <a:pPr lvl="1">
              <a:lnSpc>
                <a:spcPct val="80000"/>
              </a:lnSpc>
            </a:pPr>
            <a:r>
              <a:rPr lang="it-IT" i="1" noProof="0" dirty="0" err="1" smtClean="0"/>
              <a:t>Failure</a:t>
            </a:r>
            <a:r>
              <a:rPr lang="it-IT" i="1" noProof="0" dirty="0" smtClean="0"/>
              <a:t> rate (o </a:t>
            </a:r>
            <a:r>
              <a:rPr lang="it-IT" i="1" noProof="0" dirty="0" err="1"/>
              <a:t>Mean</a:t>
            </a:r>
            <a:r>
              <a:rPr lang="it-IT" i="1" noProof="0" dirty="0"/>
              <a:t> Time </a:t>
            </a:r>
            <a:r>
              <a:rPr lang="it-IT" i="1" noProof="0" dirty="0" err="1" smtClean="0"/>
              <a:t>Between</a:t>
            </a:r>
            <a:r>
              <a:rPr lang="it-IT" i="1" noProof="0" dirty="0" smtClean="0"/>
              <a:t> </a:t>
            </a:r>
            <a:r>
              <a:rPr lang="it-IT" i="1" noProof="0" dirty="0" err="1" smtClean="0"/>
              <a:t>Failures</a:t>
            </a:r>
            <a:r>
              <a:rPr lang="it-IT" i="1" noProof="0" dirty="0" smtClean="0"/>
              <a:t>, </a:t>
            </a:r>
            <a:r>
              <a:rPr lang="it-IT" noProof="0" dirty="0" smtClean="0"/>
              <a:t>MTBF</a:t>
            </a:r>
            <a:r>
              <a:rPr lang="it-IT" noProof="0" dirty="0"/>
              <a:t>)</a:t>
            </a:r>
            <a:r>
              <a:rPr lang="it-IT" i="1" noProof="0" dirty="0" smtClean="0"/>
              <a:t>: </a:t>
            </a:r>
            <a:r>
              <a:rPr lang="it-IT" noProof="0" dirty="0" smtClean="0"/>
              <a:t>frequenza media di occorrenza dei guasti.</a:t>
            </a:r>
          </a:p>
          <a:p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3991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it-IT" noProof="0" dirty="0" smtClean="0"/>
              <a:t>Altre caratteristiche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idx="1"/>
          </p:nvPr>
        </p:nvSpPr>
        <p:spPr>
          <a:xfrm>
            <a:off x="285751" y="1855788"/>
            <a:ext cx="9290050" cy="3266022"/>
          </a:xfrm>
          <a:noFill/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it-IT" noProof="0" dirty="0" smtClean="0"/>
              <a:t>Tipo della memoria (elettronica, magnetica, meccanica, ottica)</a:t>
            </a:r>
          </a:p>
          <a:p>
            <a:pPr lvl="1">
              <a:lnSpc>
                <a:spcPct val="80000"/>
              </a:lnSpc>
            </a:pPr>
            <a:r>
              <a:rPr lang="it-IT" noProof="0" dirty="0" smtClean="0"/>
              <a:t>Consumo </a:t>
            </a:r>
          </a:p>
          <a:p>
            <a:pPr lvl="2">
              <a:lnSpc>
                <a:spcPct val="80000"/>
              </a:lnSpc>
            </a:pPr>
            <a:r>
              <a:rPr lang="it-IT" noProof="0" dirty="0" smtClean="0"/>
              <a:t>può comportare la necessità di sistemi di raffreddamento</a:t>
            </a:r>
          </a:p>
          <a:p>
            <a:pPr lvl="2">
              <a:lnSpc>
                <a:spcPct val="80000"/>
              </a:lnSpc>
            </a:pPr>
            <a:r>
              <a:rPr lang="it-IT" noProof="0" dirty="0" smtClean="0"/>
              <a:t>può essere critico per i sistemi portabili</a:t>
            </a:r>
          </a:p>
          <a:p>
            <a:pPr lvl="1">
              <a:lnSpc>
                <a:spcPct val="80000"/>
              </a:lnSpc>
            </a:pPr>
            <a:r>
              <a:rPr lang="it-IT" noProof="0" dirty="0" smtClean="0"/>
              <a:t>Portabilità</a:t>
            </a:r>
          </a:p>
          <a:p>
            <a:pPr lvl="1">
              <a:lnSpc>
                <a:spcPct val="80000"/>
              </a:lnSpc>
            </a:pPr>
            <a:r>
              <a:rPr lang="it-IT" noProof="0" dirty="0" smtClean="0"/>
              <a:t>Robustezza (ad esempio rispetto alle sollecitazioni meccaniche)</a:t>
            </a:r>
          </a:p>
          <a:p>
            <a:pPr lvl="1">
              <a:lnSpc>
                <a:spcPct val="80000"/>
              </a:lnSpc>
            </a:pPr>
            <a:r>
              <a:rPr lang="it-IT" noProof="0" dirty="0" smtClean="0"/>
              <a:t>Dimensione: dipende dalla densità di immagazzinamento.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4881563" y="1790700"/>
            <a:ext cx="1778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smtClean="0"/>
              <a:t>Velocità del processore/velocità </a:t>
            </a:r>
            <a:br>
              <a:rPr lang="it-IT" noProof="0" dirty="0" smtClean="0"/>
            </a:br>
            <a:r>
              <a:rPr lang="it-IT" noProof="0" dirty="0" smtClean="0"/>
              <a:t>della memoria</a:t>
            </a:r>
          </a:p>
        </p:txBody>
      </p:sp>
      <p:sp>
        <p:nvSpPr>
          <p:cNvPr id="60419" name="Line 3"/>
          <p:cNvSpPr>
            <a:spLocks noChangeShapeType="1"/>
          </p:cNvSpPr>
          <p:nvPr/>
        </p:nvSpPr>
        <p:spPr bwMode="auto">
          <a:xfrm>
            <a:off x="17145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>
            <a:off x="17907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18669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19431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>
            <a:off x="20193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>
            <a:off x="20955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21717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22479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23241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24003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29" name="Line 13"/>
          <p:cNvSpPr>
            <a:spLocks noChangeShapeType="1"/>
          </p:cNvSpPr>
          <p:nvPr/>
        </p:nvSpPr>
        <p:spPr bwMode="auto">
          <a:xfrm>
            <a:off x="24765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25527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31" name="Line 15"/>
          <p:cNvSpPr>
            <a:spLocks noChangeShapeType="1"/>
          </p:cNvSpPr>
          <p:nvPr/>
        </p:nvSpPr>
        <p:spPr bwMode="auto">
          <a:xfrm>
            <a:off x="26289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32" name="Line 16"/>
          <p:cNvSpPr>
            <a:spLocks noChangeShapeType="1"/>
          </p:cNvSpPr>
          <p:nvPr/>
        </p:nvSpPr>
        <p:spPr bwMode="auto">
          <a:xfrm>
            <a:off x="27051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33" name="Line 17"/>
          <p:cNvSpPr>
            <a:spLocks noChangeShapeType="1"/>
          </p:cNvSpPr>
          <p:nvPr/>
        </p:nvSpPr>
        <p:spPr bwMode="auto">
          <a:xfrm>
            <a:off x="27813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34" name="Line 18"/>
          <p:cNvSpPr>
            <a:spLocks noChangeShapeType="1"/>
          </p:cNvSpPr>
          <p:nvPr/>
        </p:nvSpPr>
        <p:spPr bwMode="auto">
          <a:xfrm>
            <a:off x="28575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35" name="Line 19"/>
          <p:cNvSpPr>
            <a:spLocks noChangeShapeType="1"/>
          </p:cNvSpPr>
          <p:nvPr/>
        </p:nvSpPr>
        <p:spPr bwMode="auto">
          <a:xfrm>
            <a:off x="29337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36" name="Line 20"/>
          <p:cNvSpPr>
            <a:spLocks noChangeShapeType="1"/>
          </p:cNvSpPr>
          <p:nvPr/>
        </p:nvSpPr>
        <p:spPr bwMode="auto">
          <a:xfrm>
            <a:off x="30099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37" name="Line 21"/>
          <p:cNvSpPr>
            <a:spLocks noChangeShapeType="1"/>
          </p:cNvSpPr>
          <p:nvPr/>
        </p:nvSpPr>
        <p:spPr bwMode="auto">
          <a:xfrm>
            <a:off x="30861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38" name="Line 22"/>
          <p:cNvSpPr>
            <a:spLocks noChangeShapeType="1"/>
          </p:cNvSpPr>
          <p:nvPr/>
        </p:nvSpPr>
        <p:spPr bwMode="auto">
          <a:xfrm>
            <a:off x="31623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39" name="Line 23"/>
          <p:cNvSpPr>
            <a:spLocks noChangeShapeType="1"/>
          </p:cNvSpPr>
          <p:nvPr/>
        </p:nvSpPr>
        <p:spPr bwMode="auto">
          <a:xfrm>
            <a:off x="32385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40" name="Line 24"/>
          <p:cNvSpPr>
            <a:spLocks noChangeShapeType="1"/>
          </p:cNvSpPr>
          <p:nvPr/>
        </p:nvSpPr>
        <p:spPr bwMode="auto">
          <a:xfrm>
            <a:off x="33147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33909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34671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43" name="Line 27"/>
          <p:cNvSpPr>
            <a:spLocks noChangeShapeType="1"/>
          </p:cNvSpPr>
          <p:nvPr/>
        </p:nvSpPr>
        <p:spPr bwMode="auto">
          <a:xfrm>
            <a:off x="35433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44" name="Line 28"/>
          <p:cNvSpPr>
            <a:spLocks noChangeShapeType="1"/>
          </p:cNvSpPr>
          <p:nvPr/>
        </p:nvSpPr>
        <p:spPr bwMode="auto">
          <a:xfrm>
            <a:off x="36195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45" name="Line 29"/>
          <p:cNvSpPr>
            <a:spLocks noChangeShapeType="1"/>
          </p:cNvSpPr>
          <p:nvPr/>
        </p:nvSpPr>
        <p:spPr bwMode="auto">
          <a:xfrm>
            <a:off x="36957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46" name="Line 30"/>
          <p:cNvSpPr>
            <a:spLocks noChangeShapeType="1"/>
          </p:cNvSpPr>
          <p:nvPr/>
        </p:nvSpPr>
        <p:spPr bwMode="auto">
          <a:xfrm>
            <a:off x="37719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47" name="Line 31"/>
          <p:cNvSpPr>
            <a:spLocks noChangeShapeType="1"/>
          </p:cNvSpPr>
          <p:nvPr/>
        </p:nvSpPr>
        <p:spPr bwMode="auto">
          <a:xfrm>
            <a:off x="38481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48" name="Line 32"/>
          <p:cNvSpPr>
            <a:spLocks noChangeShapeType="1"/>
          </p:cNvSpPr>
          <p:nvPr/>
        </p:nvSpPr>
        <p:spPr bwMode="auto">
          <a:xfrm>
            <a:off x="39243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49" name="Line 33"/>
          <p:cNvSpPr>
            <a:spLocks noChangeShapeType="1"/>
          </p:cNvSpPr>
          <p:nvPr/>
        </p:nvSpPr>
        <p:spPr bwMode="auto">
          <a:xfrm>
            <a:off x="40005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50" name="Line 34"/>
          <p:cNvSpPr>
            <a:spLocks noChangeShapeType="1"/>
          </p:cNvSpPr>
          <p:nvPr/>
        </p:nvSpPr>
        <p:spPr bwMode="auto">
          <a:xfrm>
            <a:off x="40767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51" name="Line 35"/>
          <p:cNvSpPr>
            <a:spLocks noChangeShapeType="1"/>
          </p:cNvSpPr>
          <p:nvPr/>
        </p:nvSpPr>
        <p:spPr bwMode="auto">
          <a:xfrm>
            <a:off x="41529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52" name="Line 36"/>
          <p:cNvSpPr>
            <a:spLocks noChangeShapeType="1"/>
          </p:cNvSpPr>
          <p:nvPr/>
        </p:nvSpPr>
        <p:spPr bwMode="auto">
          <a:xfrm>
            <a:off x="42291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53" name="Line 37"/>
          <p:cNvSpPr>
            <a:spLocks noChangeShapeType="1"/>
          </p:cNvSpPr>
          <p:nvPr/>
        </p:nvSpPr>
        <p:spPr bwMode="auto">
          <a:xfrm>
            <a:off x="43053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54" name="Line 38"/>
          <p:cNvSpPr>
            <a:spLocks noChangeShapeType="1"/>
          </p:cNvSpPr>
          <p:nvPr/>
        </p:nvSpPr>
        <p:spPr bwMode="auto">
          <a:xfrm>
            <a:off x="43815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55" name="Line 39"/>
          <p:cNvSpPr>
            <a:spLocks noChangeShapeType="1"/>
          </p:cNvSpPr>
          <p:nvPr/>
        </p:nvSpPr>
        <p:spPr bwMode="auto">
          <a:xfrm>
            <a:off x="44577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>
            <a:off x="45339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57" name="Line 41"/>
          <p:cNvSpPr>
            <a:spLocks noChangeShapeType="1"/>
          </p:cNvSpPr>
          <p:nvPr/>
        </p:nvSpPr>
        <p:spPr bwMode="auto">
          <a:xfrm>
            <a:off x="46101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58" name="Line 42"/>
          <p:cNvSpPr>
            <a:spLocks noChangeShapeType="1"/>
          </p:cNvSpPr>
          <p:nvPr/>
        </p:nvSpPr>
        <p:spPr bwMode="auto">
          <a:xfrm>
            <a:off x="46863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59" name="Line 43"/>
          <p:cNvSpPr>
            <a:spLocks noChangeShapeType="1"/>
          </p:cNvSpPr>
          <p:nvPr/>
        </p:nvSpPr>
        <p:spPr bwMode="auto">
          <a:xfrm>
            <a:off x="47625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60" name="Line 44"/>
          <p:cNvSpPr>
            <a:spLocks noChangeShapeType="1"/>
          </p:cNvSpPr>
          <p:nvPr/>
        </p:nvSpPr>
        <p:spPr bwMode="auto">
          <a:xfrm>
            <a:off x="48387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61" name="Line 45"/>
          <p:cNvSpPr>
            <a:spLocks noChangeShapeType="1"/>
          </p:cNvSpPr>
          <p:nvPr/>
        </p:nvSpPr>
        <p:spPr bwMode="auto">
          <a:xfrm>
            <a:off x="49149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62" name="Line 46"/>
          <p:cNvSpPr>
            <a:spLocks noChangeShapeType="1"/>
          </p:cNvSpPr>
          <p:nvPr/>
        </p:nvSpPr>
        <p:spPr bwMode="auto">
          <a:xfrm>
            <a:off x="49911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63" name="Line 47"/>
          <p:cNvSpPr>
            <a:spLocks noChangeShapeType="1"/>
          </p:cNvSpPr>
          <p:nvPr/>
        </p:nvSpPr>
        <p:spPr bwMode="auto">
          <a:xfrm>
            <a:off x="50673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64" name="Line 48"/>
          <p:cNvSpPr>
            <a:spLocks noChangeShapeType="1"/>
          </p:cNvSpPr>
          <p:nvPr/>
        </p:nvSpPr>
        <p:spPr bwMode="auto">
          <a:xfrm>
            <a:off x="51435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52197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52959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>
            <a:off x="53721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68" name="Line 52"/>
          <p:cNvSpPr>
            <a:spLocks noChangeShapeType="1"/>
          </p:cNvSpPr>
          <p:nvPr/>
        </p:nvSpPr>
        <p:spPr bwMode="auto">
          <a:xfrm>
            <a:off x="54483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69" name="Line 53"/>
          <p:cNvSpPr>
            <a:spLocks noChangeShapeType="1"/>
          </p:cNvSpPr>
          <p:nvPr/>
        </p:nvSpPr>
        <p:spPr bwMode="auto">
          <a:xfrm>
            <a:off x="55245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70" name="Line 54"/>
          <p:cNvSpPr>
            <a:spLocks noChangeShapeType="1"/>
          </p:cNvSpPr>
          <p:nvPr/>
        </p:nvSpPr>
        <p:spPr bwMode="auto">
          <a:xfrm>
            <a:off x="56007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71" name="Line 55"/>
          <p:cNvSpPr>
            <a:spLocks noChangeShapeType="1"/>
          </p:cNvSpPr>
          <p:nvPr/>
        </p:nvSpPr>
        <p:spPr bwMode="auto">
          <a:xfrm>
            <a:off x="56769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72" name="Line 56"/>
          <p:cNvSpPr>
            <a:spLocks noChangeShapeType="1"/>
          </p:cNvSpPr>
          <p:nvPr/>
        </p:nvSpPr>
        <p:spPr bwMode="auto">
          <a:xfrm>
            <a:off x="57531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73" name="Line 57"/>
          <p:cNvSpPr>
            <a:spLocks noChangeShapeType="1"/>
          </p:cNvSpPr>
          <p:nvPr/>
        </p:nvSpPr>
        <p:spPr bwMode="auto">
          <a:xfrm>
            <a:off x="58293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74" name="Line 58"/>
          <p:cNvSpPr>
            <a:spLocks noChangeShapeType="1"/>
          </p:cNvSpPr>
          <p:nvPr/>
        </p:nvSpPr>
        <p:spPr bwMode="auto">
          <a:xfrm>
            <a:off x="59055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75" name="Line 59"/>
          <p:cNvSpPr>
            <a:spLocks noChangeShapeType="1"/>
          </p:cNvSpPr>
          <p:nvPr/>
        </p:nvSpPr>
        <p:spPr bwMode="auto">
          <a:xfrm>
            <a:off x="59817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76" name="Line 60"/>
          <p:cNvSpPr>
            <a:spLocks noChangeShapeType="1"/>
          </p:cNvSpPr>
          <p:nvPr/>
        </p:nvSpPr>
        <p:spPr bwMode="auto">
          <a:xfrm>
            <a:off x="60579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77" name="Line 61"/>
          <p:cNvSpPr>
            <a:spLocks noChangeShapeType="1"/>
          </p:cNvSpPr>
          <p:nvPr/>
        </p:nvSpPr>
        <p:spPr bwMode="auto">
          <a:xfrm>
            <a:off x="61341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78" name="Line 62"/>
          <p:cNvSpPr>
            <a:spLocks noChangeShapeType="1"/>
          </p:cNvSpPr>
          <p:nvPr/>
        </p:nvSpPr>
        <p:spPr bwMode="auto">
          <a:xfrm>
            <a:off x="62103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79" name="Line 63"/>
          <p:cNvSpPr>
            <a:spLocks noChangeShapeType="1"/>
          </p:cNvSpPr>
          <p:nvPr/>
        </p:nvSpPr>
        <p:spPr bwMode="auto">
          <a:xfrm>
            <a:off x="62865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80" name="Line 64"/>
          <p:cNvSpPr>
            <a:spLocks noChangeShapeType="1"/>
          </p:cNvSpPr>
          <p:nvPr/>
        </p:nvSpPr>
        <p:spPr bwMode="auto">
          <a:xfrm>
            <a:off x="63627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81" name="Line 65"/>
          <p:cNvSpPr>
            <a:spLocks noChangeShapeType="1"/>
          </p:cNvSpPr>
          <p:nvPr/>
        </p:nvSpPr>
        <p:spPr bwMode="auto">
          <a:xfrm>
            <a:off x="64389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82" name="Line 66"/>
          <p:cNvSpPr>
            <a:spLocks noChangeShapeType="1"/>
          </p:cNvSpPr>
          <p:nvPr/>
        </p:nvSpPr>
        <p:spPr bwMode="auto">
          <a:xfrm>
            <a:off x="65151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83" name="Line 67"/>
          <p:cNvSpPr>
            <a:spLocks noChangeShapeType="1"/>
          </p:cNvSpPr>
          <p:nvPr/>
        </p:nvSpPr>
        <p:spPr bwMode="auto">
          <a:xfrm>
            <a:off x="65913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84" name="Line 68"/>
          <p:cNvSpPr>
            <a:spLocks noChangeShapeType="1"/>
          </p:cNvSpPr>
          <p:nvPr/>
        </p:nvSpPr>
        <p:spPr bwMode="auto">
          <a:xfrm>
            <a:off x="66675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85" name="Line 69"/>
          <p:cNvSpPr>
            <a:spLocks noChangeShapeType="1"/>
          </p:cNvSpPr>
          <p:nvPr/>
        </p:nvSpPr>
        <p:spPr bwMode="auto">
          <a:xfrm>
            <a:off x="67437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86" name="Line 70"/>
          <p:cNvSpPr>
            <a:spLocks noChangeShapeType="1"/>
          </p:cNvSpPr>
          <p:nvPr/>
        </p:nvSpPr>
        <p:spPr bwMode="auto">
          <a:xfrm>
            <a:off x="68199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87" name="Line 71"/>
          <p:cNvSpPr>
            <a:spLocks noChangeShapeType="1"/>
          </p:cNvSpPr>
          <p:nvPr/>
        </p:nvSpPr>
        <p:spPr bwMode="auto">
          <a:xfrm>
            <a:off x="68961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88" name="Line 72"/>
          <p:cNvSpPr>
            <a:spLocks noChangeShapeType="1"/>
          </p:cNvSpPr>
          <p:nvPr/>
        </p:nvSpPr>
        <p:spPr bwMode="auto">
          <a:xfrm>
            <a:off x="17145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89" name="Line 73"/>
          <p:cNvSpPr>
            <a:spLocks noChangeShapeType="1"/>
          </p:cNvSpPr>
          <p:nvPr/>
        </p:nvSpPr>
        <p:spPr bwMode="auto">
          <a:xfrm>
            <a:off x="17907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90" name="Line 74"/>
          <p:cNvSpPr>
            <a:spLocks noChangeShapeType="1"/>
          </p:cNvSpPr>
          <p:nvPr/>
        </p:nvSpPr>
        <p:spPr bwMode="auto">
          <a:xfrm>
            <a:off x="18669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91" name="Line 75"/>
          <p:cNvSpPr>
            <a:spLocks noChangeShapeType="1"/>
          </p:cNvSpPr>
          <p:nvPr/>
        </p:nvSpPr>
        <p:spPr bwMode="auto">
          <a:xfrm>
            <a:off x="19431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92" name="Line 76"/>
          <p:cNvSpPr>
            <a:spLocks noChangeShapeType="1"/>
          </p:cNvSpPr>
          <p:nvPr/>
        </p:nvSpPr>
        <p:spPr bwMode="auto">
          <a:xfrm>
            <a:off x="20193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93" name="Line 77"/>
          <p:cNvSpPr>
            <a:spLocks noChangeShapeType="1"/>
          </p:cNvSpPr>
          <p:nvPr/>
        </p:nvSpPr>
        <p:spPr bwMode="auto">
          <a:xfrm>
            <a:off x="20955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94" name="Line 78"/>
          <p:cNvSpPr>
            <a:spLocks noChangeShapeType="1"/>
          </p:cNvSpPr>
          <p:nvPr/>
        </p:nvSpPr>
        <p:spPr bwMode="auto">
          <a:xfrm>
            <a:off x="21717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95" name="Line 79"/>
          <p:cNvSpPr>
            <a:spLocks noChangeShapeType="1"/>
          </p:cNvSpPr>
          <p:nvPr/>
        </p:nvSpPr>
        <p:spPr bwMode="auto">
          <a:xfrm>
            <a:off x="22479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96" name="Line 80"/>
          <p:cNvSpPr>
            <a:spLocks noChangeShapeType="1"/>
          </p:cNvSpPr>
          <p:nvPr/>
        </p:nvSpPr>
        <p:spPr bwMode="auto">
          <a:xfrm>
            <a:off x="23241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97" name="Line 81"/>
          <p:cNvSpPr>
            <a:spLocks noChangeShapeType="1"/>
          </p:cNvSpPr>
          <p:nvPr/>
        </p:nvSpPr>
        <p:spPr bwMode="auto">
          <a:xfrm>
            <a:off x="24003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98" name="Line 82"/>
          <p:cNvSpPr>
            <a:spLocks noChangeShapeType="1"/>
          </p:cNvSpPr>
          <p:nvPr/>
        </p:nvSpPr>
        <p:spPr bwMode="auto">
          <a:xfrm>
            <a:off x="24765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99" name="Line 83"/>
          <p:cNvSpPr>
            <a:spLocks noChangeShapeType="1"/>
          </p:cNvSpPr>
          <p:nvPr/>
        </p:nvSpPr>
        <p:spPr bwMode="auto">
          <a:xfrm>
            <a:off x="25527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00" name="Line 84"/>
          <p:cNvSpPr>
            <a:spLocks noChangeShapeType="1"/>
          </p:cNvSpPr>
          <p:nvPr/>
        </p:nvSpPr>
        <p:spPr bwMode="auto">
          <a:xfrm>
            <a:off x="26289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01" name="Line 85"/>
          <p:cNvSpPr>
            <a:spLocks noChangeShapeType="1"/>
          </p:cNvSpPr>
          <p:nvPr/>
        </p:nvSpPr>
        <p:spPr bwMode="auto">
          <a:xfrm>
            <a:off x="27051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02" name="Line 86"/>
          <p:cNvSpPr>
            <a:spLocks noChangeShapeType="1"/>
          </p:cNvSpPr>
          <p:nvPr/>
        </p:nvSpPr>
        <p:spPr bwMode="auto">
          <a:xfrm>
            <a:off x="27813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03" name="Line 87"/>
          <p:cNvSpPr>
            <a:spLocks noChangeShapeType="1"/>
          </p:cNvSpPr>
          <p:nvPr/>
        </p:nvSpPr>
        <p:spPr bwMode="auto">
          <a:xfrm>
            <a:off x="28575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04" name="Line 88"/>
          <p:cNvSpPr>
            <a:spLocks noChangeShapeType="1"/>
          </p:cNvSpPr>
          <p:nvPr/>
        </p:nvSpPr>
        <p:spPr bwMode="auto">
          <a:xfrm>
            <a:off x="29337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05" name="Line 89"/>
          <p:cNvSpPr>
            <a:spLocks noChangeShapeType="1"/>
          </p:cNvSpPr>
          <p:nvPr/>
        </p:nvSpPr>
        <p:spPr bwMode="auto">
          <a:xfrm>
            <a:off x="30099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06" name="Line 90"/>
          <p:cNvSpPr>
            <a:spLocks noChangeShapeType="1"/>
          </p:cNvSpPr>
          <p:nvPr/>
        </p:nvSpPr>
        <p:spPr bwMode="auto">
          <a:xfrm>
            <a:off x="30861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07" name="Line 91"/>
          <p:cNvSpPr>
            <a:spLocks noChangeShapeType="1"/>
          </p:cNvSpPr>
          <p:nvPr/>
        </p:nvSpPr>
        <p:spPr bwMode="auto">
          <a:xfrm>
            <a:off x="31623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08" name="Line 92"/>
          <p:cNvSpPr>
            <a:spLocks noChangeShapeType="1"/>
          </p:cNvSpPr>
          <p:nvPr/>
        </p:nvSpPr>
        <p:spPr bwMode="auto">
          <a:xfrm>
            <a:off x="32385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09" name="Line 93"/>
          <p:cNvSpPr>
            <a:spLocks noChangeShapeType="1"/>
          </p:cNvSpPr>
          <p:nvPr/>
        </p:nvSpPr>
        <p:spPr bwMode="auto">
          <a:xfrm>
            <a:off x="33147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10" name="Line 94"/>
          <p:cNvSpPr>
            <a:spLocks noChangeShapeType="1"/>
          </p:cNvSpPr>
          <p:nvPr/>
        </p:nvSpPr>
        <p:spPr bwMode="auto">
          <a:xfrm>
            <a:off x="33909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11" name="Line 95"/>
          <p:cNvSpPr>
            <a:spLocks noChangeShapeType="1"/>
          </p:cNvSpPr>
          <p:nvPr/>
        </p:nvSpPr>
        <p:spPr bwMode="auto">
          <a:xfrm>
            <a:off x="34671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12" name="Line 96"/>
          <p:cNvSpPr>
            <a:spLocks noChangeShapeType="1"/>
          </p:cNvSpPr>
          <p:nvPr/>
        </p:nvSpPr>
        <p:spPr bwMode="auto">
          <a:xfrm>
            <a:off x="35433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13" name="Line 97"/>
          <p:cNvSpPr>
            <a:spLocks noChangeShapeType="1"/>
          </p:cNvSpPr>
          <p:nvPr/>
        </p:nvSpPr>
        <p:spPr bwMode="auto">
          <a:xfrm>
            <a:off x="36195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14" name="Line 98"/>
          <p:cNvSpPr>
            <a:spLocks noChangeShapeType="1"/>
          </p:cNvSpPr>
          <p:nvPr/>
        </p:nvSpPr>
        <p:spPr bwMode="auto">
          <a:xfrm>
            <a:off x="36957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15" name="Line 99"/>
          <p:cNvSpPr>
            <a:spLocks noChangeShapeType="1"/>
          </p:cNvSpPr>
          <p:nvPr/>
        </p:nvSpPr>
        <p:spPr bwMode="auto">
          <a:xfrm>
            <a:off x="37719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16" name="Line 100"/>
          <p:cNvSpPr>
            <a:spLocks noChangeShapeType="1"/>
          </p:cNvSpPr>
          <p:nvPr/>
        </p:nvSpPr>
        <p:spPr bwMode="auto">
          <a:xfrm>
            <a:off x="38481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17" name="Line 101"/>
          <p:cNvSpPr>
            <a:spLocks noChangeShapeType="1"/>
          </p:cNvSpPr>
          <p:nvPr/>
        </p:nvSpPr>
        <p:spPr bwMode="auto">
          <a:xfrm>
            <a:off x="39243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18" name="Line 102"/>
          <p:cNvSpPr>
            <a:spLocks noChangeShapeType="1"/>
          </p:cNvSpPr>
          <p:nvPr/>
        </p:nvSpPr>
        <p:spPr bwMode="auto">
          <a:xfrm>
            <a:off x="40005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19" name="Line 103"/>
          <p:cNvSpPr>
            <a:spLocks noChangeShapeType="1"/>
          </p:cNvSpPr>
          <p:nvPr/>
        </p:nvSpPr>
        <p:spPr bwMode="auto">
          <a:xfrm>
            <a:off x="40767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20" name="Line 104"/>
          <p:cNvSpPr>
            <a:spLocks noChangeShapeType="1"/>
          </p:cNvSpPr>
          <p:nvPr/>
        </p:nvSpPr>
        <p:spPr bwMode="auto">
          <a:xfrm>
            <a:off x="41529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21" name="Line 105"/>
          <p:cNvSpPr>
            <a:spLocks noChangeShapeType="1"/>
          </p:cNvSpPr>
          <p:nvPr/>
        </p:nvSpPr>
        <p:spPr bwMode="auto">
          <a:xfrm>
            <a:off x="42291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22" name="Line 106"/>
          <p:cNvSpPr>
            <a:spLocks noChangeShapeType="1"/>
          </p:cNvSpPr>
          <p:nvPr/>
        </p:nvSpPr>
        <p:spPr bwMode="auto">
          <a:xfrm>
            <a:off x="43053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23" name="Line 107"/>
          <p:cNvSpPr>
            <a:spLocks noChangeShapeType="1"/>
          </p:cNvSpPr>
          <p:nvPr/>
        </p:nvSpPr>
        <p:spPr bwMode="auto">
          <a:xfrm>
            <a:off x="43815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24" name="Line 108"/>
          <p:cNvSpPr>
            <a:spLocks noChangeShapeType="1"/>
          </p:cNvSpPr>
          <p:nvPr/>
        </p:nvSpPr>
        <p:spPr bwMode="auto">
          <a:xfrm>
            <a:off x="44577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25" name="Line 109"/>
          <p:cNvSpPr>
            <a:spLocks noChangeShapeType="1"/>
          </p:cNvSpPr>
          <p:nvPr/>
        </p:nvSpPr>
        <p:spPr bwMode="auto">
          <a:xfrm>
            <a:off x="45339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26" name="Line 110"/>
          <p:cNvSpPr>
            <a:spLocks noChangeShapeType="1"/>
          </p:cNvSpPr>
          <p:nvPr/>
        </p:nvSpPr>
        <p:spPr bwMode="auto">
          <a:xfrm>
            <a:off x="46101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27" name="Line 111"/>
          <p:cNvSpPr>
            <a:spLocks noChangeShapeType="1"/>
          </p:cNvSpPr>
          <p:nvPr/>
        </p:nvSpPr>
        <p:spPr bwMode="auto">
          <a:xfrm>
            <a:off x="46863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28" name="Line 112"/>
          <p:cNvSpPr>
            <a:spLocks noChangeShapeType="1"/>
          </p:cNvSpPr>
          <p:nvPr/>
        </p:nvSpPr>
        <p:spPr bwMode="auto">
          <a:xfrm>
            <a:off x="47625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29" name="Line 113"/>
          <p:cNvSpPr>
            <a:spLocks noChangeShapeType="1"/>
          </p:cNvSpPr>
          <p:nvPr/>
        </p:nvSpPr>
        <p:spPr bwMode="auto">
          <a:xfrm>
            <a:off x="48387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30" name="Line 114"/>
          <p:cNvSpPr>
            <a:spLocks noChangeShapeType="1"/>
          </p:cNvSpPr>
          <p:nvPr/>
        </p:nvSpPr>
        <p:spPr bwMode="auto">
          <a:xfrm>
            <a:off x="49149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31" name="Line 115"/>
          <p:cNvSpPr>
            <a:spLocks noChangeShapeType="1"/>
          </p:cNvSpPr>
          <p:nvPr/>
        </p:nvSpPr>
        <p:spPr bwMode="auto">
          <a:xfrm>
            <a:off x="49911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32" name="Line 116"/>
          <p:cNvSpPr>
            <a:spLocks noChangeShapeType="1"/>
          </p:cNvSpPr>
          <p:nvPr/>
        </p:nvSpPr>
        <p:spPr bwMode="auto">
          <a:xfrm>
            <a:off x="50673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33" name="Line 117"/>
          <p:cNvSpPr>
            <a:spLocks noChangeShapeType="1"/>
          </p:cNvSpPr>
          <p:nvPr/>
        </p:nvSpPr>
        <p:spPr bwMode="auto">
          <a:xfrm>
            <a:off x="51435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34" name="Line 118"/>
          <p:cNvSpPr>
            <a:spLocks noChangeShapeType="1"/>
          </p:cNvSpPr>
          <p:nvPr/>
        </p:nvSpPr>
        <p:spPr bwMode="auto">
          <a:xfrm>
            <a:off x="52197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35" name="Line 119"/>
          <p:cNvSpPr>
            <a:spLocks noChangeShapeType="1"/>
          </p:cNvSpPr>
          <p:nvPr/>
        </p:nvSpPr>
        <p:spPr bwMode="auto">
          <a:xfrm>
            <a:off x="52959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36" name="Line 120"/>
          <p:cNvSpPr>
            <a:spLocks noChangeShapeType="1"/>
          </p:cNvSpPr>
          <p:nvPr/>
        </p:nvSpPr>
        <p:spPr bwMode="auto">
          <a:xfrm>
            <a:off x="53721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37" name="Line 121"/>
          <p:cNvSpPr>
            <a:spLocks noChangeShapeType="1"/>
          </p:cNvSpPr>
          <p:nvPr/>
        </p:nvSpPr>
        <p:spPr bwMode="auto">
          <a:xfrm>
            <a:off x="54483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38" name="Line 122"/>
          <p:cNvSpPr>
            <a:spLocks noChangeShapeType="1"/>
          </p:cNvSpPr>
          <p:nvPr/>
        </p:nvSpPr>
        <p:spPr bwMode="auto">
          <a:xfrm>
            <a:off x="55245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39" name="Line 123"/>
          <p:cNvSpPr>
            <a:spLocks noChangeShapeType="1"/>
          </p:cNvSpPr>
          <p:nvPr/>
        </p:nvSpPr>
        <p:spPr bwMode="auto">
          <a:xfrm>
            <a:off x="56007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40" name="Line 124"/>
          <p:cNvSpPr>
            <a:spLocks noChangeShapeType="1"/>
          </p:cNvSpPr>
          <p:nvPr/>
        </p:nvSpPr>
        <p:spPr bwMode="auto">
          <a:xfrm>
            <a:off x="56769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41" name="Line 125"/>
          <p:cNvSpPr>
            <a:spLocks noChangeShapeType="1"/>
          </p:cNvSpPr>
          <p:nvPr/>
        </p:nvSpPr>
        <p:spPr bwMode="auto">
          <a:xfrm>
            <a:off x="57531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42" name="Line 126"/>
          <p:cNvSpPr>
            <a:spLocks noChangeShapeType="1"/>
          </p:cNvSpPr>
          <p:nvPr/>
        </p:nvSpPr>
        <p:spPr bwMode="auto">
          <a:xfrm>
            <a:off x="58293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43" name="Line 127"/>
          <p:cNvSpPr>
            <a:spLocks noChangeShapeType="1"/>
          </p:cNvSpPr>
          <p:nvPr/>
        </p:nvSpPr>
        <p:spPr bwMode="auto">
          <a:xfrm>
            <a:off x="59055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44" name="Line 128"/>
          <p:cNvSpPr>
            <a:spLocks noChangeShapeType="1"/>
          </p:cNvSpPr>
          <p:nvPr/>
        </p:nvSpPr>
        <p:spPr bwMode="auto">
          <a:xfrm>
            <a:off x="59817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45" name="Line 129"/>
          <p:cNvSpPr>
            <a:spLocks noChangeShapeType="1"/>
          </p:cNvSpPr>
          <p:nvPr/>
        </p:nvSpPr>
        <p:spPr bwMode="auto">
          <a:xfrm>
            <a:off x="60579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46" name="Line 130"/>
          <p:cNvSpPr>
            <a:spLocks noChangeShapeType="1"/>
          </p:cNvSpPr>
          <p:nvPr/>
        </p:nvSpPr>
        <p:spPr bwMode="auto">
          <a:xfrm>
            <a:off x="61341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47" name="Line 131"/>
          <p:cNvSpPr>
            <a:spLocks noChangeShapeType="1"/>
          </p:cNvSpPr>
          <p:nvPr/>
        </p:nvSpPr>
        <p:spPr bwMode="auto">
          <a:xfrm>
            <a:off x="62103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48" name="Line 132"/>
          <p:cNvSpPr>
            <a:spLocks noChangeShapeType="1"/>
          </p:cNvSpPr>
          <p:nvPr/>
        </p:nvSpPr>
        <p:spPr bwMode="auto">
          <a:xfrm>
            <a:off x="62865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49" name="Line 133"/>
          <p:cNvSpPr>
            <a:spLocks noChangeShapeType="1"/>
          </p:cNvSpPr>
          <p:nvPr/>
        </p:nvSpPr>
        <p:spPr bwMode="auto">
          <a:xfrm>
            <a:off x="63627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50" name="Line 134"/>
          <p:cNvSpPr>
            <a:spLocks noChangeShapeType="1"/>
          </p:cNvSpPr>
          <p:nvPr/>
        </p:nvSpPr>
        <p:spPr bwMode="auto">
          <a:xfrm>
            <a:off x="64389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51" name="Line 135"/>
          <p:cNvSpPr>
            <a:spLocks noChangeShapeType="1"/>
          </p:cNvSpPr>
          <p:nvPr/>
        </p:nvSpPr>
        <p:spPr bwMode="auto">
          <a:xfrm>
            <a:off x="65151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52" name="Line 136"/>
          <p:cNvSpPr>
            <a:spLocks noChangeShapeType="1"/>
          </p:cNvSpPr>
          <p:nvPr/>
        </p:nvSpPr>
        <p:spPr bwMode="auto">
          <a:xfrm>
            <a:off x="65913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53" name="Line 137"/>
          <p:cNvSpPr>
            <a:spLocks noChangeShapeType="1"/>
          </p:cNvSpPr>
          <p:nvPr/>
        </p:nvSpPr>
        <p:spPr bwMode="auto">
          <a:xfrm>
            <a:off x="66675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54" name="Line 138"/>
          <p:cNvSpPr>
            <a:spLocks noChangeShapeType="1"/>
          </p:cNvSpPr>
          <p:nvPr/>
        </p:nvSpPr>
        <p:spPr bwMode="auto">
          <a:xfrm>
            <a:off x="67437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55" name="Line 139"/>
          <p:cNvSpPr>
            <a:spLocks noChangeShapeType="1"/>
          </p:cNvSpPr>
          <p:nvPr/>
        </p:nvSpPr>
        <p:spPr bwMode="auto">
          <a:xfrm>
            <a:off x="68199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56" name="Line 140"/>
          <p:cNvSpPr>
            <a:spLocks noChangeShapeType="1"/>
          </p:cNvSpPr>
          <p:nvPr/>
        </p:nvSpPr>
        <p:spPr bwMode="auto">
          <a:xfrm>
            <a:off x="68961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57" name="Line 141"/>
          <p:cNvSpPr>
            <a:spLocks noChangeShapeType="1"/>
          </p:cNvSpPr>
          <p:nvPr/>
        </p:nvSpPr>
        <p:spPr bwMode="auto">
          <a:xfrm>
            <a:off x="17145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58" name="Line 142"/>
          <p:cNvSpPr>
            <a:spLocks noChangeShapeType="1"/>
          </p:cNvSpPr>
          <p:nvPr/>
        </p:nvSpPr>
        <p:spPr bwMode="auto">
          <a:xfrm>
            <a:off x="17907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59" name="Line 143"/>
          <p:cNvSpPr>
            <a:spLocks noChangeShapeType="1"/>
          </p:cNvSpPr>
          <p:nvPr/>
        </p:nvSpPr>
        <p:spPr bwMode="auto">
          <a:xfrm>
            <a:off x="18669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60" name="Line 144"/>
          <p:cNvSpPr>
            <a:spLocks noChangeShapeType="1"/>
          </p:cNvSpPr>
          <p:nvPr/>
        </p:nvSpPr>
        <p:spPr bwMode="auto">
          <a:xfrm>
            <a:off x="19431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61" name="Line 145"/>
          <p:cNvSpPr>
            <a:spLocks noChangeShapeType="1"/>
          </p:cNvSpPr>
          <p:nvPr/>
        </p:nvSpPr>
        <p:spPr bwMode="auto">
          <a:xfrm>
            <a:off x="20193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62" name="Line 146"/>
          <p:cNvSpPr>
            <a:spLocks noChangeShapeType="1"/>
          </p:cNvSpPr>
          <p:nvPr/>
        </p:nvSpPr>
        <p:spPr bwMode="auto">
          <a:xfrm>
            <a:off x="20955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63" name="Line 147"/>
          <p:cNvSpPr>
            <a:spLocks noChangeShapeType="1"/>
          </p:cNvSpPr>
          <p:nvPr/>
        </p:nvSpPr>
        <p:spPr bwMode="auto">
          <a:xfrm>
            <a:off x="21717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64" name="Line 148"/>
          <p:cNvSpPr>
            <a:spLocks noChangeShapeType="1"/>
          </p:cNvSpPr>
          <p:nvPr/>
        </p:nvSpPr>
        <p:spPr bwMode="auto">
          <a:xfrm>
            <a:off x="22479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65" name="Line 149"/>
          <p:cNvSpPr>
            <a:spLocks noChangeShapeType="1"/>
          </p:cNvSpPr>
          <p:nvPr/>
        </p:nvSpPr>
        <p:spPr bwMode="auto">
          <a:xfrm>
            <a:off x="23241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66" name="Line 150"/>
          <p:cNvSpPr>
            <a:spLocks noChangeShapeType="1"/>
          </p:cNvSpPr>
          <p:nvPr/>
        </p:nvSpPr>
        <p:spPr bwMode="auto">
          <a:xfrm>
            <a:off x="24003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67" name="Line 151"/>
          <p:cNvSpPr>
            <a:spLocks noChangeShapeType="1"/>
          </p:cNvSpPr>
          <p:nvPr/>
        </p:nvSpPr>
        <p:spPr bwMode="auto">
          <a:xfrm>
            <a:off x="24765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68" name="Line 152"/>
          <p:cNvSpPr>
            <a:spLocks noChangeShapeType="1"/>
          </p:cNvSpPr>
          <p:nvPr/>
        </p:nvSpPr>
        <p:spPr bwMode="auto">
          <a:xfrm>
            <a:off x="25527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69" name="Line 153"/>
          <p:cNvSpPr>
            <a:spLocks noChangeShapeType="1"/>
          </p:cNvSpPr>
          <p:nvPr/>
        </p:nvSpPr>
        <p:spPr bwMode="auto">
          <a:xfrm>
            <a:off x="26289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70" name="Line 154"/>
          <p:cNvSpPr>
            <a:spLocks noChangeShapeType="1"/>
          </p:cNvSpPr>
          <p:nvPr/>
        </p:nvSpPr>
        <p:spPr bwMode="auto">
          <a:xfrm>
            <a:off x="27051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71" name="Line 155"/>
          <p:cNvSpPr>
            <a:spLocks noChangeShapeType="1"/>
          </p:cNvSpPr>
          <p:nvPr/>
        </p:nvSpPr>
        <p:spPr bwMode="auto">
          <a:xfrm>
            <a:off x="27813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72" name="Line 156"/>
          <p:cNvSpPr>
            <a:spLocks noChangeShapeType="1"/>
          </p:cNvSpPr>
          <p:nvPr/>
        </p:nvSpPr>
        <p:spPr bwMode="auto">
          <a:xfrm>
            <a:off x="28575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73" name="Line 157"/>
          <p:cNvSpPr>
            <a:spLocks noChangeShapeType="1"/>
          </p:cNvSpPr>
          <p:nvPr/>
        </p:nvSpPr>
        <p:spPr bwMode="auto">
          <a:xfrm>
            <a:off x="29337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74" name="Line 158"/>
          <p:cNvSpPr>
            <a:spLocks noChangeShapeType="1"/>
          </p:cNvSpPr>
          <p:nvPr/>
        </p:nvSpPr>
        <p:spPr bwMode="auto">
          <a:xfrm>
            <a:off x="30099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75" name="Line 159"/>
          <p:cNvSpPr>
            <a:spLocks noChangeShapeType="1"/>
          </p:cNvSpPr>
          <p:nvPr/>
        </p:nvSpPr>
        <p:spPr bwMode="auto">
          <a:xfrm>
            <a:off x="30861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76" name="Line 160"/>
          <p:cNvSpPr>
            <a:spLocks noChangeShapeType="1"/>
          </p:cNvSpPr>
          <p:nvPr/>
        </p:nvSpPr>
        <p:spPr bwMode="auto">
          <a:xfrm>
            <a:off x="31623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77" name="Line 161"/>
          <p:cNvSpPr>
            <a:spLocks noChangeShapeType="1"/>
          </p:cNvSpPr>
          <p:nvPr/>
        </p:nvSpPr>
        <p:spPr bwMode="auto">
          <a:xfrm>
            <a:off x="32385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78" name="Line 162"/>
          <p:cNvSpPr>
            <a:spLocks noChangeShapeType="1"/>
          </p:cNvSpPr>
          <p:nvPr/>
        </p:nvSpPr>
        <p:spPr bwMode="auto">
          <a:xfrm>
            <a:off x="33147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79" name="Line 163"/>
          <p:cNvSpPr>
            <a:spLocks noChangeShapeType="1"/>
          </p:cNvSpPr>
          <p:nvPr/>
        </p:nvSpPr>
        <p:spPr bwMode="auto">
          <a:xfrm>
            <a:off x="33909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80" name="Line 164"/>
          <p:cNvSpPr>
            <a:spLocks noChangeShapeType="1"/>
          </p:cNvSpPr>
          <p:nvPr/>
        </p:nvSpPr>
        <p:spPr bwMode="auto">
          <a:xfrm>
            <a:off x="34671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81" name="Line 165"/>
          <p:cNvSpPr>
            <a:spLocks noChangeShapeType="1"/>
          </p:cNvSpPr>
          <p:nvPr/>
        </p:nvSpPr>
        <p:spPr bwMode="auto">
          <a:xfrm>
            <a:off x="35433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82" name="Line 166"/>
          <p:cNvSpPr>
            <a:spLocks noChangeShapeType="1"/>
          </p:cNvSpPr>
          <p:nvPr/>
        </p:nvSpPr>
        <p:spPr bwMode="auto">
          <a:xfrm>
            <a:off x="36195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83" name="Line 167"/>
          <p:cNvSpPr>
            <a:spLocks noChangeShapeType="1"/>
          </p:cNvSpPr>
          <p:nvPr/>
        </p:nvSpPr>
        <p:spPr bwMode="auto">
          <a:xfrm>
            <a:off x="36957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84" name="Line 168"/>
          <p:cNvSpPr>
            <a:spLocks noChangeShapeType="1"/>
          </p:cNvSpPr>
          <p:nvPr/>
        </p:nvSpPr>
        <p:spPr bwMode="auto">
          <a:xfrm>
            <a:off x="37719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85" name="Line 169"/>
          <p:cNvSpPr>
            <a:spLocks noChangeShapeType="1"/>
          </p:cNvSpPr>
          <p:nvPr/>
        </p:nvSpPr>
        <p:spPr bwMode="auto">
          <a:xfrm>
            <a:off x="38481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86" name="Line 170"/>
          <p:cNvSpPr>
            <a:spLocks noChangeShapeType="1"/>
          </p:cNvSpPr>
          <p:nvPr/>
        </p:nvSpPr>
        <p:spPr bwMode="auto">
          <a:xfrm>
            <a:off x="39243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87" name="Line 171"/>
          <p:cNvSpPr>
            <a:spLocks noChangeShapeType="1"/>
          </p:cNvSpPr>
          <p:nvPr/>
        </p:nvSpPr>
        <p:spPr bwMode="auto">
          <a:xfrm>
            <a:off x="40005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88" name="Line 172"/>
          <p:cNvSpPr>
            <a:spLocks noChangeShapeType="1"/>
          </p:cNvSpPr>
          <p:nvPr/>
        </p:nvSpPr>
        <p:spPr bwMode="auto">
          <a:xfrm>
            <a:off x="40767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89" name="Line 173"/>
          <p:cNvSpPr>
            <a:spLocks noChangeShapeType="1"/>
          </p:cNvSpPr>
          <p:nvPr/>
        </p:nvSpPr>
        <p:spPr bwMode="auto">
          <a:xfrm>
            <a:off x="41529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90" name="Line 174"/>
          <p:cNvSpPr>
            <a:spLocks noChangeShapeType="1"/>
          </p:cNvSpPr>
          <p:nvPr/>
        </p:nvSpPr>
        <p:spPr bwMode="auto">
          <a:xfrm>
            <a:off x="42291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91" name="Line 175"/>
          <p:cNvSpPr>
            <a:spLocks noChangeShapeType="1"/>
          </p:cNvSpPr>
          <p:nvPr/>
        </p:nvSpPr>
        <p:spPr bwMode="auto">
          <a:xfrm>
            <a:off x="43053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92" name="Line 176"/>
          <p:cNvSpPr>
            <a:spLocks noChangeShapeType="1"/>
          </p:cNvSpPr>
          <p:nvPr/>
        </p:nvSpPr>
        <p:spPr bwMode="auto">
          <a:xfrm>
            <a:off x="43815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93" name="Line 177"/>
          <p:cNvSpPr>
            <a:spLocks noChangeShapeType="1"/>
          </p:cNvSpPr>
          <p:nvPr/>
        </p:nvSpPr>
        <p:spPr bwMode="auto">
          <a:xfrm>
            <a:off x="44577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94" name="Line 178"/>
          <p:cNvSpPr>
            <a:spLocks noChangeShapeType="1"/>
          </p:cNvSpPr>
          <p:nvPr/>
        </p:nvSpPr>
        <p:spPr bwMode="auto">
          <a:xfrm>
            <a:off x="45339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95" name="Line 179"/>
          <p:cNvSpPr>
            <a:spLocks noChangeShapeType="1"/>
          </p:cNvSpPr>
          <p:nvPr/>
        </p:nvSpPr>
        <p:spPr bwMode="auto">
          <a:xfrm>
            <a:off x="46101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96" name="Line 180"/>
          <p:cNvSpPr>
            <a:spLocks noChangeShapeType="1"/>
          </p:cNvSpPr>
          <p:nvPr/>
        </p:nvSpPr>
        <p:spPr bwMode="auto">
          <a:xfrm>
            <a:off x="46863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97" name="Line 181"/>
          <p:cNvSpPr>
            <a:spLocks noChangeShapeType="1"/>
          </p:cNvSpPr>
          <p:nvPr/>
        </p:nvSpPr>
        <p:spPr bwMode="auto">
          <a:xfrm>
            <a:off x="47625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98" name="Line 182"/>
          <p:cNvSpPr>
            <a:spLocks noChangeShapeType="1"/>
          </p:cNvSpPr>
          <p:nvPr/>
        </p:nvSpPr>
        <p:spPr bwMode="auto">
          <a:xfrm>
            <a:off x="48387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599" name="Line 183"/>
          <p:cNvSpPr>
            <a:spLocks noChangeShapeType="1"/>
          </p:cNvSpPr>
          <p:nvPr/>
        </p:nvSpPr>
        <p:spPr bwMode="auto">
          <a:xfrm>
            <a:off x="49149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00" name="Line 184"/>
          <p:cNvSpPr>
            <a:spLocks noChangeShapeType="1"/>
          </p:cNvSpPr>
          <p:nvPr/>
        </p:nvSpPr>
        <p:spPr bwMode="auto">
          <a:xfrm>
            <a:off x="49911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01" name="Line 185"/>
          <p:cNvSpPr>
            <a:spLocks noChangeShapeType="1"/>
          </p:cNvSpPr>
          <p:nvPr/>
        </p:nvSpPr>
        <p:spPr bwMode="auto">
          <a:xfrm>
            <a:off x="50673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02" name="Line 186"/>
          <p:cNvSpPr>
            <a:spLocks noChangeShapeType="1"/>
          </p:cNvSpPr>
          <p:nvPr/>
        </p:nvSpPr>
        <p:spPr bwMode="auto">
          <a:xfrm>
            <a:off x="51435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03" name="Line 187"/>
          <p:cNvSpPr>
            <a:spLocks noChangeShapeType="1"/>
          </p:cNvSpPr>
          <p:nvPr/>
        </p:nvSpPr>
        <p:spPr bwMode="auto">
          <a:xfrm>
            <a:off x="52197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04" name="Line 188"/>
          <p:cNvSpPr>
            <a:spLocks noChangeShapeType="1"/>
          </p:cNvSpPr>
          <p:nvPr/>
        </p:nvSpPr>
        <p:spPr bwMode="auto">
          <a:xfrm>
            <a:off x="52959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05" name="Line 189"/>
          <p:cNvSpPr>
            <a:spLocks noChangeShapeType="1"/>
          </p:cNvSpPr>
          <p:nvPr/>
        </p:nvSpPr>
        <p:spPr bwMode="auto">
          <a:xfrm>
            <a:off x="53721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06" name="Line 190"/>
          <p:cNvSpPr>
            <a:spLocks noChangeShapeType="1"/>
          </p:cNvSpPr>
          <p:nvPr/>
        </p:nvSpPr>
        <p:spPr bwMode="auto">
          <a:xfrm>
            <a:off x="54483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07" name="Line 191"/>
          <p:cNvSpPr>
            <a:spLocks noChangeShapeType="1"/>
          </p:cNvSpPr>
          <p:nvPr/>
        </p:nvSpPr>
        <p:spPr bwMode="auto">
          <a:xfrm>
            <a:off x="55245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08" name="Line 192"/>
          <p:cNvSpPr>
            <a:spLocks noChangeShapeType="1"/>
          </p:cNvSpPr>
          <p:nvPr/>
        </p:nvSpPr>
        <p:spPr bwMode="auto">
          <a:xfrm>
            <a:off x="56007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09" name="Line 193"/>
          <p:cNvSpPr>
            <a:spLocks noChangeShapeType="1"/>
          </p:cNvSpPr>
          <p:nvPr/>
        </p:nvSpPr>
        <p:spPr bwMode="auto">
          <a:xfrm>
            <a:off x="56769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10" name="Line 194"/>
          <p:cNvSpPr>
            <a:spLocks noChangeShapeType="1"/>
          </p:cNvSpPr>
          <p:nvPr/>
        </p:nvSpPr>
        <p:spPr bwMode="auto">
          <a:xfrm>
            <a:off x="57531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11" name="Line 195"/>
          <p:cNvSpPr>
            <a:spLocks noChangeShapeType="1"/>
          </p:cNvSpPr>
          <p:nvPr/>
        </p:nvSpPr>
        <p:spPr bwMode="auto">
          <a:xfrm>
            <a:off x="58293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12" name="Line 196"/>
          <p:cNvSpPr>
            <a:spLocks noChangeShapeType="1"/>
          </p:cNvSpPr>
          <p:nvPr/>
        </p:nvSpPr>
        <p:spPr bwMode="auto">
          <a:xfrm>
            <a:off x="59055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13" name="Line 197"/>
          <p:cNvSpPr>
            <a:spLocks noChangeShapeType="1"/>
          </p:cNvSpPr>
          <p:nvPr/>
        </p:nvSpPr>
        <p:spPr bwMode="auto">
          <a:xfrm>
            <a:off x="59817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14" name="Line 198"/>
          <p:cNvSpPr>
            <a:spLocks noChangeShapeType="1"/>
          </p:cNvSpPr>
          <p:nvPr/>
        </p:nvSpPr>
        <p:spPr bwMode="auto">
          <a:xfrm>
            <a:off x="60579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15" name="Line 199"/>
          <p:cNvSpPr>
            <a:spLocks noChangeShapeType="1"/>
          </p:cNvSpPr>
          <p:nvPr/>
        </p:nvSpPr>
        <p:spPr bwMode="auto">
          <a:xfrm>
            <a:off x="61341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16" name="Line 200"/>
          <p:cNvSpPr>
            <a:spLocks noChangeShapeType="1"/>
          </p:cNvSpPr>
          <p:nvPr/>
        </p:nvSpPr>
        <p:spPr bwMode="auto">
          <a:xfrm>
            <a:off x="62103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17" name="Line 201"/>
          <p:cNvSpPr>
            <a:spLocks noChangeShapeType="1"/>
          </p:cNvSpPr>
          <p:nvPr/>
        </p:nvSpPr>
        <p:spPr bwMode="auto">
          <a:xfrm>
            <a:off x="62865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18" name="Line 202"/>
          <p:cNvSpPr>
            <a:spLocks noChangeShapeType="1"/>
          </p:cNvSpPr>
          <p:nvPr/>
        </p:nvSpPr>
        <p:spPr bwMode="auto">
          <a:xfrm>
            <a:off x="63627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19" name="Line 203"/>
          <p:cNvSpPr>
            <a:spLocks noChangeShapeType="1"/>
          </p:cNvSpPr>
          <p:nvPr/>
        </p:nvSpPr>
        <p:spPr bwMode="auto">
          <a:xfrm>
            <a:off x="64389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20" name="Line 204"/>
          <p:cNvSpPr>
            <a:spLocks noChangeShapeType="1"/>
          </p:cNvSpPr>
          <p:nvPr/>
        </p:nvSpPr>
        <p:spPr bwMode="auto">
          <a:xfrm>
            <a:off x="65151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21" name="Line 205"/>
          <p:cNvSpPr>
            <a:spLocks noChangeShapeType="1"/>
          </p:cNvSpPr>
          <p:nvPr/>
        </p:nvSpPr>
        <p:spPr bwMode="auto">
          <a:xfrm>
            <a:off x="65913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22" name="Line 206"/>
          <p:cNvSpPr>
            <a:spLocks noChangeShapeType="1"/>
          </p:cNvSpPr>
          <p:nvPr/>
        </p:nvSpPr>
        <p:spPr bwMode="auto">
          <a:xfrm>
            <a:off x="66675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23" name="Line 207"/>
          <p:cNvSpPr>
            <a:spLocks noChangeShapeType="1"/>
          </p:cNvSpPr>
          <p:nvPr/>
        </p:nvSpPr>
        <p:spPr bwMode="auto">
          <a:xfrm>
            <a:off x="67437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24" name="Line 208"/>
          <p:cNvSpPr>
            <a:spLocks noChangeShapeType="1"/>
          </p:cNvSpPr>
          <p:nvPr/>
        </p:nvSpPr>
        <p:spPr bwMode="auto">
          <a:xfrm>
            <a:off x="68199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25" name="Line 209"/>
          <p:cNvSpPr>
            <a:spLocks noChangeShapeType="1"/>
          </p:cNvSpPr>
          <p:nvPr/>
        </p:nvSpPr>
        <p:spPr bwMode="auto">
          <a:xfrm>
            <a:off x="68961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26" name="Line 210"/>
          <p:cNvSpPr>
            <a:spLocks noChangeShapeType="1"/>
          </p:cNvSpPr>
          <p:nvPr/>
        </p:nvSpPr>
        <p:spPr bwMode="auto">
          <a:xfrm flipV="1">
            <a:off x="1562100" y="2292350"/>
            <a:ext cx="0" cy="292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27" name="Line 211"/>
          <p:cNvSpPr>
            <a:spLocks noChangeShapeType="1"/>
          </p:cNvSpPr>
          <p:nvPr/>
        </p:nvSpPr>
        <p:spPr bwMode="auto">
          <a:xfrm>
            <a:off x="1524000" y="5213350"/>
            <a:ext cx="63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28" name="Line 212"/>
          <p:cNvSpPr>
            <a:spLocks noChangeShapeType="1"/>
          </p:cNvSpPr>
          <p:nvPr/>
        </p:nvSpPr>
        <p:spPr bwMode="auto">
          <a:xfrm>
            <a:off x="1562100" y="5213350"/>
            <a:ext cx="535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29" name="Line 213"/>
          <p:cNvSpPr>
            <a:spLocks noChangeShapeType="1"/>
          </p:cNvSpPr>
          <p:nvPr/>
        </p:nvSpPr>
        <p:spPr bwMode="auto">
          <a:xfrm flipV="1">
            <a:off x="1562100" y="5153025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30" name="Line 214"/>
          <p:cNvSpPr>
            <a:spLocks noChangeShapeType="1"/>
          </p:cNvSpPr>
          <p:nvPr/>
        </p:nvSpPr>
        <p:spPr bwMode="auto">
          <a:xfrm flipV="1">
            <a:off x="1828800" y="5153025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31" name="Line 215"/>
          <p:cNvSpPr>
            <a:spLocks noChangeShapeType="1"/>
          </p:cNvSpPr>
          <p:nvPr/>
        </p:nvSpPr>
        <p:spPr bwMode="auto">
          <a:xfrm flipV="1">
            <a:off x="2108200" y="5153025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32" name="Line 216"/>
          <p:cNvSpPr>
            <a:spLocks noChangeShapeType="1"/>
          </p:cNvSpPr>
          <p:nvPr/>
        </p:nvSpPr>
        <p:spPr bwMode="auto">
          <a:xfrm flipV="1">
            <a:off x="2374900" y="5153025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33" name="Line 217"/>
          <p:cNvSpPr>
            <a:spLocks noChangeShapeType="1"/>
          </p:cNvSpPr>
          <p:nvPr/>
        </p:nvSpPr>
        <p:spPr bwMode="auto">
          <a:xfrm flipV="1">
            <a:off x="2641600" y="5153025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34" name="Line 218"/>
          <p:cNvSpPr>
            <a:spLocks noChangeShapeType="1"/>
          </p:cNvSpPr>
          <p:nvPr/>
        </p:nvSpPr>
        <p:spPr bwMode="auto">
          <a:xfrm flipV="1">
            <a:off x="2908300" y="5153025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35" name="Line 219"/>
          <p:cNvSpPr>
            <a:spLocks noChangeShapeType="1"/>
          </p:cNvSpPr>
          <p:nvPr/>
        </p:nvSpPr>
        <p:spPr bwMode="auto">
          <a:xfrm flipV="1">
            <a:off x="3175000" y="5153025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50" name="Freeform 234"/>
          <p:cNvSpPr>
            <a:spLocks/>
          </p:cNvSpPr>
          <p:nvPr/>
        </p:nvSpPr>
        <p:spPr bwMode="auto">
          <a:xfrm>
            <a:off x="1555750" y="2324100"/>
            <a:ext cx="5373688" cy="2884488"/>
          </a:xfrm>
          <a:custGeom>
            <a:avLst/>
            <a:gdLst>
              <a:gd name="T0" fmla="*/ 0 w 3385"/>
              <a:gd name="T1" fmla="*/ 1816 h 1817"/>
              <a:gd name="T2" fmla="*/ 168 w 3385"/>
              <a:gd name="T3" fmla="*/ 1752 h 1817"/>
              <a:gd name="T4" fmla="*/ 344 w 3385"/>
              <a:gd name="T5" fmla="*/ 1696 h 1817"/>
              <a:gd name="T6" fmla="*/ 512 w 3385"/>
              <a:gd name="T7" fmla="*/ 1640 h 1817"/>
              <a:gd name="T8" fmla="*/ 680 w 3385"/>
              <a:gd name="T9" fmla="*/ 1576 h 1817"/>
              <a:gd name="T10" fmla="*/ 848 w 3385"/>
              <a:gd name="T11" fmla="*/ 1520 h 1817"/>
              <a:gd name="T12" fmla="*/ 1016 w 3385"/>
              <a:gd name="T13" fmla="*/ 1456 h 1817"/>
              <a:gd name="T14" fmla="*/ 1184 w 3385"/>
              <a:gd name="T15" fmla="*/ 1400 h 1817"/>
              <a:gd name="T16" fmla="*/ 1352 w 3385"/>
              <a:gd name="T17" fmla="*/ 1296 h 1817"/>
              <a:gd name="T18" fmla="*/ 1528 w 3385"/>
              <a:gd name="T19" fmla="*/ 1184 h 1817"/>
              <a:gd name="T20" fmla="*/ 1696 w 3385"/>
              <a:gd name="T21" fmla="*/ 1080 h 1817"/>
              <a:gd name="T22" fmla="*/ 1864 w 3385"/>
              <a:gd name="T23" fmla="*/ 968 h 1817"/>
              <a:gd name="T24" fmla="*/ 2032 w 3385"/>
              <a:gd name="T25" fmla="*/ 864 h 1817"/>
              <a:gd name="T26" fmla="*/ 2200 w 3385"/>
              <a:gd name="T27" fmla="*/ 752 h 1817"/>
              <a:gd name="T28" fmla="*/ 2368 w 3385"/>
              <a:gd name="T29" fmla="*/ 648 h 1817"/>
              <a:gd name="T30" fmla="*/ 2536 w 3385"/>
              <a:gd name="T31" fmla="*/ 536 h 1817"/>
              <a:gd name="T32" fmla="*/ 2712 w 3385"/>
              <a:gd name="T33" fmla="*/ 432 h 1817"/>
              <a:gd name="T34" fmla="*/ 2880 w 3385"/>
              <a:gd name="T35" fmla="*/ 328 h 1817"/>
              <a:gd name="T36" fmla="*/ 3048 w 3385"/>
              <a:gd name="T37" fmla="*/ 216 h 1817"/>
              <a:gd name="T38" fmla="*/ 3216 w 3385"/>
              <a:gd name="T39" fmla="*/ 112 h 1817"/>
              <a:gd name="T40" fmla="*/ 3384 w 3385"/>
              <a:gd name="T41" fmla="*/ 0 h 1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85" h="1817">
                <a:moveTo>
                  <a:pt x="0" y="1816"/>
                </a:moveTo>
                <a:lnTo>
                  <a:pt x="168" y="1752"/>
                </a:lnTo>
                <a:lnTo>
                  <a:pt x="344" y="1696"/>
                </a:lnTo>
                <a:lnTo>
                  <a:pt x="512" y="1640"/>
                </a:lnTo>
                <a:lnTo>
                  <a:pt x="680" y="1576"/>
                </a:lnTo>
                <a:lnTo>
                  <a:pt x="848" y="1520"/>
                </a:lnTo>
                <a:lnTo>
                  <a:pt x="1016" y="1456"/>
                </a:lnTo>
                <a:lnTo>
                  <a:pt x="1184" y="1400"/>
                </a:lnTo>
                <a:lnTo>
                  <a:pt x="1352" y="1296"/>
                </a:lnTo>
                <a:lnTo>
                  <a:pt x="1528" y="1184"/>
                </a:lnTo>
                <a:lnTo>
                  <a:pt x="1696" y="1080"/>
                </a:lnTo>
                <a:lnTo>
                  <a:pt x="1864" y="968"/>
                </a:lnTo>
                <a:lnTo>
                  <a:pt x="2032" y="864"/>
                </a:lnTo>
                <a:lnTo>
                  <a:pt x="2200" y="752"/>
                </a:lnTo>
                <a:lnTo>
                  <a:pt x="2368" y="648"/>
                </a:lnTo>
                <a:lnTo>
                  <a:pt x="2536" y="536"/>
                </a:lnTo>
                <a:lnTo>
                  <a:pt x="2712" y="432"/>
                </a:lnTo>
                <a:lnTo>
                  <a:pt x="2880" y="328"/>
                </a:lnTo>
                <a:lnTo>
                  <a:pt x="3048" y="216"/>
                </a:lnTo>
                <a:lnTo>
                  <a:pt x="3216" y="112"/>
                </a:lnTo>
                <a:lnTo>
                  <a:pt x="3384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0651" name="Freeform 235"/>
          <p:cNvSpPr>
            <a:spLocks/>
          </p:cNvSpPr>
          <p:nvPr/>
        </p:nvSpPr>
        <p:spPr bwMode="auto">
          <a:xfrm>
            <a:off x="1555750" y="4635500"/>
            <a:ext cx="5373688" cy="573088"/>
          </a:xfrm>
          <a:custGeom>
            <a:avLst/>
            <a:gdLst>
              <a:gd name="T0" fmla="*/ 0 w 3385"/>
              <a:gd name="T1" fmla="*/ 360 h 361"/>
              <a:gd name="T2" fmla="*/ 168 w 3385"/>
              <a:gd name="T3" fmla="*/ 344 h 361"/>
              <a:gd name="T4" fmla="*/ 344 w 3385"/>
              <a:gd name="T5" fmla="*/ 320 h 361"/>
              <a:gd name="T6" fmla="*/ 512 w 3385"/>
              <a:gd name="T7" fmla="*/ 304 h 361"/>
              <a:gd name="T8" fmla="*/ 680 w 3385"/>
              <a:gd name="T9" fmla="*/ 288 h 361"/>
              <a:gd name="T10" fmla="*/ 848 w 3385"/>
              <a:gd name="T11" fmla="*/ 272 h 361"/>
              <a:gd name="T12" fmla="*/ 1016 w 3385"/>
              <a:gd name="T13" fmla="*/ 248 h 361"/>
              <a:gd name="T14" fmla="*/ 1184 w 3385"/>
              <a:gd name="T15" fmla="*/ 232 h 361"/>
              <a:gd name="T16" fmla="*/ 1352 w 3385"/>
              <a:gd name="T17" fmla="*/ 216 h 361"/>
              <a:gd name="T18" fmla="*/ 1528 w 3385"/>
              <a:gd name="T19" fmla="*/ 200 h 361"/>
              <a:gd name="T20" fmla="*/ 1696 w 3385"/>
              <a:gd name="T21" fmla="*/ 176 h 361"/>
              <a:gd name="T22" fmla="*/ 1864 w 3385"/>
              <a:gd name="T23" fmla="*/ 160 h 361"/>
              <a:gd name="T24" fmla="*/ 2032 w 3385"/>
              <a:gd name="T25" fmla="*/ 144 h 361"/>
              <a:gd name="T26" fmla="*/ 2200 w 3385"/>
              <a:gd name="T27" fmla="*/ 128 h 361"/>
              <a:gd name="T28" fmla="*/ 2368 w 3385"/>
              <a:gd name="T29" fmla="*/ 104 h 361"/>
              <a:gd name="T30" fmla="*/ 2536 w 3385"/>
              <a:gd name="T31" fmla="*/ 88 h 361"/>
              <a:gd name="T32" fmla="*/ 2712 w 3385"/>
              <a:gd name="T33" fmla="*/ 72 h 361"/>
              <a:gd name="T34" fmla="*/ 2880 w 3385"/>
              <a:gd name="T35" fmla="*/ 56 h 361"/>
              <a:gd name="T36" fmla="*/ 3048 w 3385"/>
              <a:gd name="T37" fmla="*/ 32 h 361"/>
              <a:gd name="T38" fmla="*/ 3216 w 3385"/>
              <a:gd name="T39" fmla="*/ 16 h 361"/>
              <a:gd name="T40" fmla="*/ 3384 w 3385"/>
              <a:gd name="T41" fmla="*/ 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85" h="361">
                <a:moveTo>
                  <a:pt x="0" y="360"/>
                </a:moveTo>
                <a:lnTo>
                  <a:pt x="168" y="344"/>
                </a:lnTo>
                <a:lnTo>
                  <a:pt x="344" y="320"/>
                </a:lnTo>
                <a:lnTo>
                  <a:pt x="512" y="304"/>
                </a:lnTo>
                <a:lnTo>
                  <a:pt x="680" y="288"/>
                </a:lnTo>
                <a:lnTo>
                  <a:pt x="848" y="272"/>
                </a:lnTo>
                <a:lnTo>
                  <a:pt x="1016" y="248"/>
                </a:lnTo>
                <a:lnTo>
                  <a:pt x="1184" y="232"/>
                </a:lnTo>
                <a:lnTo>
                  <a:pt x="1352" y="216"/>
                </a:lnTo>
                <a:lnTo>
                  <a:pt x="1528" y="200"/>
                </a:lnTo>
                <a:lnTo>
                  <a:pt x="1696" y="176"/>
                </a:lnTo>
                <a:lnTo>
                  <a:pt x="1864" y="160"/>
                </a:lnTo>
                <a:lnTo>
                  <a:pt x="2032" y="144"/>
                </a:lnTo>
                <a:lnTo>
                  <a:pt x="2200" y="128"/>
                </a:lnTo>
                <a:lnTo>
                  <a:pt x="2368" y="104"/>
                </a:lnTo>
                <a:lnTo>
                  <a:pt x="2536" y="88"/>
                </a:lnTo>
                <a:lnTo>
                  <a:pt x="2712" y="72"/>
                </a:lnTo>
                <a:lnTo>
                  <a:pt x="2880" y="56"/>
                </a:lnTo>
                <a:lnTo>
                  <a:pt x="3048" y="32"/>
                </a:lnTo>
                <a:lnTo>
                  <a:pt x="3216" y="16"/>
                </a:lnTo>
                <a:lnTo>
                  <a:pt x="3384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0652" name="Rectangle 236"/>
          <p:cNvSpPr>
            <a:spLocks noChangeArrowheads="1"/>
          </p:cNvSpPr>
          <p:nvPr/>
        </p:nvSpPr>
        <p:spPr bwMode="auto">
          <a:xfrm>
            <a:off x="1524000" y="5167313"/>
            <a:ext cx="50800" cy="66675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53" name="Rectangle 237"/>
          <p:cNvSpPr>
            <a:spLocks noChangeArrowheads="1"/>
          </p:cNvSpPr>
          <p:nvPr/>
        </p:nvSpPr>
        <p:spPr bwMode="auto">
          <a:xfrm>
            <a:off x="1790700" y="5065713"/>
            <a:ext cx="50800" cy="66675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54" name="Rectangle 238"/>
          <p:cNvSpPr>
            <a:spLocks noChangeArrowheads="1"/>
          </p:cNvSpPr>
          <p:nvPr/>
        </p:nvSpPr>
        <p:spPr bwMode="auto">
          <a:xfrm>
            <a:off x="2070100" y="49847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55" name="Rectangle 239"/>
          <p:cNvSpPr>
            <a:spLocks noChangeArrowheads="1"/>
          </p:cNvSpPr>
          <p:nvPr/>
        </p:nvSpPr>
        <p:spPr bwMode="auto">
          <a:xfrm>
            <a:off x="2336800" y="48958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56" name="Rectangle 240"/>
          <p:cNvSpPr>
            <a:spLocks noChangeArrowheads="1"/>
          </p:cNvSpPr>
          <p:nvPr/>
        </p:nvSpPr>
        <p:spPr bwMode="auto">
          <a:xfrm>
            <a:off x="2603500" y="47942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57" name="Rectangle 241"/>
          <p:cNvSpPr>
            <a:spLocks noChangeArrowheads="1"/>
          </p:cNvSpPr>
          <p:nvPr/>
        </p:nvSpPr>
        <p:spPr bwMode="auto">
          <a:xfrm>
            <a:off x="2870200" y="47053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58" name="Rectangle 242"/>
          <p:cNvSpPr>
            <a:spLocks noChangeArrowheads="1"/>
          </p:cNvSpPr>
          <p:nvPr/>
        </p:nvSpPr>
        <p:spPr bwMode="auto">
          <a:xfrm>
            <a:off x="3136900" y="46037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59" name="Rectangle 243"/>
          <p:cNvSpPr>
            <a:spLocks noChangeArrowheads="1"/>
          </p:cNvSpPr>
          <p:nvPr/>
        </p:nvSpPr>
        <p:spPr bwMode="auto">
          <a:xfrm>
            <a:off x="3403600" y="45148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60" name="Rectangle 244"/>
          <p:cNvSpPr>
            <a:spLocks noChangeArrowheads="1"/>
          </p:cNvSpPr>
          <p:nvPr/>
        </p:nvSpPr>
        <p:spPr bwMode="auto">
          <a:xfrm>
            <a:off x="3670300" y="43497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61" name="Rectangle 245"/>
          <p:cNvSpPr>
            <a:spLocks noChangeArrowheads="1"/>
          </p:cNvSpPr>
          <p:nvPr/>
        </p:nvSpPr>
        <p:spPr bwMode="auto">
          <a:xfrm>
            <a:off x="3949700" y="41719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62" name="Rectangle 246"/>
          <p:cNvSpPr>
            <a:spLocks noChangeArrowheads="1"/>
          </p:cNvSpPr>
          <p:nvPr/>
        </p:nvSpPr>
        <p:spPr bwMode="auto">
          <a:xfrm>
            <a:off x="4216400" y="40068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63" name="Rectangle 247"/>
          <p:cNvSpPr>
            <a:spLocks noChangeArrowheads="1"/>
          </p:cNvSpPr>
          <p:nvPr/>
        </p:nvSpPr>
        <p:spPr bwMode="auto">
          <a:xfrm>
            <a:off x="4483100" y="38290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64" name="Rectangle 248"/>
          <p:cNvSpPr>
            <a:spLocks noChangeArrowheads="1"/>
          </p:cNvSpPr>
          <p:nvPr/>
        </p:nvSpPr>
        <p:spPr bwMode="auto">
          <a:xfrm>
            <a:off x="4749800" y="36639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65" name="Rectangle 249"/>
          <p:cNvSpPr>
            <a:spLocks noChangeArrowheads="1"/>
          </p:cNvSpPr>
          <p:nvPr/>
        </p:nvSpPr>
        <p:spPr bwMode="auto">
          <a:xfrm>
            <a:off x="5016500" y="34861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66" name="Rectangle 250"/>
          <p:cNvSpPr>
            <a:spLocks noChangeArrowheads="1"/>
          </p:cNvSpPr>
          <p:nvPr/>
        </p:nvSpPr>
        <p:spPr bwMode="auto">
          <a:xfrm>
            <a:off x="5283200" y="33210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67" name="Rectangle 251"/>
          <p:cNvSpPr>
            <a:spLocks noChangeArrowheads="1"/>
          </p:cNvSpPr>
          <p:nvPr/>
        </p:nvSpPr>
        <p:spPr bwMode="auto">
          <a:xfrm>
            <a:off x="5549900" y="31432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68" name="Rectangle 252"/>
          <p:cNvSpPr>
            <a:spLocks noChangeArrowheads="1"/>
          </p:cNvSpPr>
          <p:nvPr/>
        </p:nvSpPr>
        <p:spPr bwMode="auto">
          <a:xfrm>
            <a:off x="5829300" y="29781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69" name="Rectangle 253"/>
          <p:cNvSpPr>
            <a:spLocks noChangeArrowheads="1"/>
          </p:cNvSpPr>
          <p:nvPr/>
        </p:nvSpPr>
        <p:spPr bwMode="auto">
          <a:xfrm>
            <a:off x="6096000" y="28130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70" name="Rectangle 254"/>
          <p:cNvSpPr>
            <a:spLocks noChangeArrowheads="1"/>
          </p:cNvSpPr>
          <p:nvPr/>
        </p:nvSpPr>
        <p:spPr bwMode="auto">
          <a:xfrm>
            <a:off x="6362700" y="26352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71" name="Rectangle 255"/>
          <p:cNvSpPr>
            <a:spLocks noChangeArrowheads="1"/>
          </p:cNvSpPr>
          <p:nvPr/>
        </p:nvSpPr>
        <p:spPr bwMode="auto">
          <a:xfrm>
            <a:off x="6629400" y="24701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72" name="Rectangle 256"/>
          <p:cNvSpPr>
            <a:spLocks noChangeArrowheads="1"/>
          </p:cNvSpPr>
          <p:nvPr/>
        </p:nvSpPr>
        <p:spPr bwMode="auto">
          <a:xfrm>
            <a:off x="6896100" y="22923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73" name="Rectangle 257"/>
          <p:cNvSpPr>
            <a:spLocks noChangeArrowheads="1"/>
          </p:cNvSpPr>
          <p:nvPr/>
        </p:nvSpPr>
        <p:spPr bwMode="auto">
          <a:xfrm>
            <a:off x="1524000" y="5167313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74" name="Rectangle 258"/>
          <p:cNvSpPr>
            <a:spLocks noChangeArrowheads="1"/>
          </p:cNvSpPr>
          <p:nvPr/>
        </p:nvSpPr>
        <p:spPr bwMode="auto">
          <a:xfrm>
            <a:off x="1790700" y="5141913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75" name="Rectangle 259"/>
          <p:cNvSpPr>
            <a:spLocks noChangeArrowheads="1"/>
          </p:cNvSpPr>
          <p:nvPr/>
        </p:nvSpPr>
        <p:spPr bwMode="auto">
          <a:xfrm>
            <a:off x="2070100" y="5103813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76" name="Rectangle 260"/>
          <p:cNvSpPr>
            <a:spLocks noChangeArrowheads="1"/>
          </p:cNvSpPr>
          <p:nvPr/>
        </p:nvSpPr>
        <p:spPr bwMode="auto">
          <a:xfrm>
            <a:off x="2336800" y="5078413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77" name="Rectangle 261"/>
          <p:cNvSpPr>
            <a:spLocks noChangeArrowheads="1"/>
          </p:cNvSpPr>
          <p:nvPr/>
        </p:nvSpPr>
        <p:spPr bwMode="auto">
          <a:xfrm>
            <a:off x="2603500" y="5053013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78" name="Rectangle 262"/>
          <p:cNvSpPr>
            <a:spLocks noChangeArrowheads="1"/>
          </p:cNvSpPr>
          <p:nvPr/>
        </p:nvSpPr>
        <p:spPr bwMode="auto">
          <a:xfrm>
            <a:off x="2870200" y="5027613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79" name="Rectangle 263"/>
          <p:cNvSpPr>
            <a:spLocks noChangeArrowheads="1"/>
          </p:cNvSpPr>
          <p:nvPr/>
        </p:nvSpPr>
        <p:spPr bwMode="auto">
          <a:xfrm>
            <a:off x="3136900" y="4989513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80" name="Rectangle 264"/>
          <p:cNvSpPr>
            <a:spLocks noChangeArrowheads="1"/>
          </p:cNvSpPr>
          <p:nvPr/>
        </p:nvSpPr>
        <p:spPr bwMode="auto">
          <a:xfrm>
            <a:off x="3403600" y="49720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81" name="Rectangle 265"/>
          <p:cNvSpPr>
            <a:spLocks noChangeArrowheads="1"/>
          </p:cNvSpPr>
          <p:nvPr/>
        </p:nvSpPr>
        <p:spPr bwMode="auto">
          <a:xfrm>
            <a:off x="3670300" y="49466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82" name="Rectangle 266"/>
          <p:cNvSpPr>
            <a:spLocks noChangeArrowheads="1"/>
          </p:cNvSpPr>
          <p:nvPr/>
        </p:nvSpPr>
        <p:spPr bwMode="auto">
          <a:xfrm>
            <a:off x="3949700" y="49212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83" name="Rectangle 267"/>
          <p:cNvSpPr>
            <a:spLocks noChangeArrowheads="1"/>
          </p:cNvSpPr>
          <p:nvPr/>
        </p:nvSpPr>
        <p:spPr bwMode="auto">
          <a:xfrm>
            <a:off x="4216400" y="48831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84" name="Rectangle 268"/>
          <p:cNvSpPr>
            <a:spLocks noChangeArrowheads="1"/>
          </p:cNvSpPr>
          <p:nvPr/>
        </p:nvSpPr>
        <p:spPr bwMode="auto">
          <a:xfrm>
            <a:off x="4483100" y="48577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85" name="Rectangle 269"/>
          <p:cNvSpPr>
            <a:spLocks noChangeArrowheads="1"/>
          </p:cNvSpPr>
          <p:nvPr/>
        </p:nvSpPr>
        <p:spPr bwMode="auto">
          <a:xfrm>
            <a:off x="4749800" y="48323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86" name="Rectangle 270"/>
          <p:cNvSpPr>
            <a:spLocks noChangeArrowheads="1"/>
          </p:cNvSpPr>
          <p:nvPr/>
        </p:nvSpPr>
        <p:spPr bwMode="auto">
          <a:xfrm>
            <a:off x="5016500" y="48069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87" name="Rectangle 271"/>
          <p:cNvSpPr>
            <a:spLocks noChangeArrowheads="1"/>
          </p:cNvSpPr>
          <p:nvPr/>
        </p:nvSpPr>
        <p:spPr bwMode="auto">
          <a:xfrm>
            <a:off x="5283200" y="47688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88" name="Rectangle 272"/>
          <p:cNvSpPr>
            <a:spLocks noChangeArrowheads="1"/>
          </p:cNvSpPr>
          <p:nvPr/>
        </p:nvSpPr>
        <p:spPr bwMode="auto">
          <a:xfrm>
            <a:off x="5549900" y="47434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89" name="Rectangle 273"/>
          <p:cNvSpPr>
            <a:spLocks noChangeArrowheads="1"/>
          </p:cNvSpPr>
          <p:nvPr/>
        </p:nvSpPr>
        <p:spPr bwMode="auto">
          <a:xfrm>
            <a:off x="5829300" y="47180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90" name="Rectangle 274"/>
          <p:cNvSpPr>
            <a:spLocks noChangeArrowheads="1"/>
          </p:cNvSpPr>
          <p:nvPr/>
        </p:nvSpPr>
        <p:spPr bwMode="auto">
          <a:xfrm>
            <a:off x="6096000" y="46926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91" name="Rectangle 275"/>
          <p:cNvSpPr>
            <a:spLocks noChangeArrowheads="1"/>
          </p:cNvSpPr>
          <p:nvPr/>
        </p:nvSpPr>
        <p:spPr bwMode="auto">
          <a:xfrm>
            <a:off x="6362700" y="46545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92" name="Rectangle 276"/>
          <p:cNvSpPr>
            <a:spLocks noChangeArrowheads="1"/>
          </p:cNvSpPr>
          <p:nvPr/>
        </p:nvSpPr>
        <p:spPr bwMode="auto">
          <a:xfrm>
            <a:off x="6629400" y="46291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93" name="Rectangle 277"/>
          <p:cNvSpPr>
            <a:spLocks noChangeArrowheads="1"/>
          </p:cNvSpPr>
          <p:nvPr/>
        </p:nvSpPr>
        <p:spPr bwMode="auto">
          <a:xfrm>
            <a:off x="6896100" y="46037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694" name="Rectangle 278"/>
          <p:cNvSpPr>
            <a:spLocks noChangeArrowheads="1"/>
          </p:cNvSpPr>
          <p:nvPr/>
        </p:nvSpPr>
        <p:spPr bwMode="auto">
          <a:xfrm>
            <a:off x="1157288" y="4956175"/>
            <a:ext cx="379412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800" b="1">
                <a:latin typeface="Geneva" charset="0"/>
              </a:rPr>
              <a:t>1</a:t>
            </a:r>
          </a:p>
        </p:txBody>
      </p:sp>
      <p:sp>
        <p:nvSpPr>
          <p:cNvPr id="60695" name="Rectangle 279"/>
          <p:cNvSpPr>
            <a:spLocks noChangeArrowheads="1"/>
          </p:cNvSpPr>
          <p:nvPr/>
        </p:nvSpPr>
        <p:spPr bwMode="auto">
          <a:xfrm>
            <a:off x="915988" y="3990975"/>
            <a:ext cx="57785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800" b="1">
                <a:latin typeface="Geneva" charset="0"/>
              </a:rPr>
              <a:t>10</a:t>
            </a:r>
          </a:p>
        </p:txBody>
      </p:sp>
      <p:sp>
        <p:nvSpPr>
          <p:cNvPr id="60696" name="Rectangle 280"/>
          <p:cNvSpPr>
            <a:spLocks noChangeArrowheads="1"/>
          </p:cNvSpPr>
          <p:nvPr/>
        </p:nvSpPr>
        <p:spPr bwMode="auto">
          <a:xfrm>
            <a:off x="750888" y="3101975"/>
            <a:ext cx="776287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800" b="1">
                <a:latin typeface="Geneva" charset="0"/>
              </a:rPr>
              <a:t>100</a:t>
            </a:r>
          </a:p>
        </p:txBody>
      </p:sp>
      <p:sp>
        <p:nvSpPr>
          <p:cNvPr id="60697" name="Rectangle 281"/>
          <p:cNvSpPr>
            <a:spLocks noChangeArrowheads="1"/>
          </p:cNvSpPr>
          <p:nvPr/>
        </p:nvSpPr>
        <p:spPr bwMode="auto">
          <a:xfrm>
            <a:off x="509588" y="2047875"/>
            <a:ext cx="9747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800" b="1">
                <a:latin typeface="Geneva" charset="0"/>
              </a:rPr>
              <a:t>1000</a:t>
            </a:r>
          </a:p>
        </p:txBody>
      </p:sp>
      <p:sp>
        <p:nvSpPr>
          <p:cNvPr id="60718" name="Rectangle 302"/>
          <p:cNvSpPr>
            <a:spLocks noChangeArrowheads="1"/>
          </p:cNvSpPr>
          <p:nvPr/>
        </p:nvSpPr>
        <p:spPr bwMode="auto">
          <a:xfrm>
            <a:off x="6811963" y="4730750"/>
            <a:ext cx="8667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Geneva" charset="0"/>
              </a:rPr>
              <a:t>DRAM</a:t>
            </a:r>
          </a:p>
        </p:txBody>
      </p:sp>
      <p:sp>
        <p:nvSpPr>
          <p:cNvPr id="60719" name="Rectangle 303"/>
          <p:cNvSpPr>
            <a:spLocks noChangeArrowheads="1"/>
          </p:cNvSpPr>
          <p:nvPr/>
        </p:nvSpPr>
        <p:spPr bwMode="auto">
          <a:xfrm>
            <a:off x="6926263" y="2254250"/>
            <a:ext cx="663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Geneva" charset="0"/>
              </a:rPr>
              <a:t>CPU</a:t>
            </a:r>
          </a:p>
        </p:txBody>
      </p:sp>
      <p:sp>
        <p:nvSpPr>
          <p:cNvPr id="60722" name="Rectangle 306"/>
          <p:cNvSpPr>
            <a:spLocks noChangeArrowheads="1"/>
          </p:cNvSpPr>
          <p:nvPr/>
        </p:nvSpPr>
        <p:spPr bwMode="auto">
          <a:xfrm rot="16200000">
            <a:off x="-152400" y="3954463"/>
            <a:ext cx="1550987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Velocità</a:t>
            </a:r>
          </a:p>
        </p:txBody>
      </p:sp>
      <p:sp>
        <p:nvSpPr>
          <p:cNvPr id="60723" name="AutoShape 307"/>
          <p:cNvSpPr>
            <a:spLocks noChangeArrowheads="1"/>
          </p:cNvSpPr>
          <p:nvPr/>
        </p:nvSpPr>
        <p:spPr bwMode="auto">
          <a:xfrm>
            <a:off x="2820988" y="193675"/>
            <a:ext cx="2781300" cy="1944688"/>
          </a:xfrm>
          <a:prstGeom prst="wedgeRoundRectCallout">
            <a:avLst>
              <a:gd name="adj1" fmla="val 73856"/>
              <a:gd name="adj2" fmla="val 67958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it-IT"/>
              <a:t>La velocità dei processori raddoppia ogni anno e mezzo.</a:t>
            </a:r>
          </a:p>
        </p:txBody>
      </p:sp>
      <p:sp>
        <p:nvSpPr>
          <p:cNvPr id="60724" name="AutoShape 308"/>
          <p:cNvSpPr>
            <a:spLocks noChangeArrowheads="1"/>
          </p:cNvSpPr>
          <p:nvPr/>
        </p:nvSpPr>
        <p:spPr bwMode="auto">
          <a:xfrm>
            <a:off x="7073900" y="2638425"/>
            <a:ext cx="2781300" cy="1944688"/>
          </a:xfrm>
          <a:prstGeom prst="wedgeRoundRectCallout">
            <a:avLst>
              <a:gd name="adj1" fmla="val -77338"/>
              <a:gd name="adj2" fmla="val 49347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/>
            <a:r>
              <a:rPr lang="it-IT"/>
              <a:t>La velocità delle memorie raddoppia ogni dieci anni.</a:t>
            </a:r>
          </a:p>
        </p:txBody>
      </p:sp>
      <p:sp>
        <p:nvSpPr>
          <p:cNvPr id="60725" name="Rectangle 309"/>
          <p:cNvSpPr>
            <a:spLocks noChangeArrowheads="1"/>
          </p:cNvSpPr>
          <p:nvPr/>
        </p:nvSpPr>
        <p:spPr bwMode="auto">
          <a:xfrm rot="16200000">
            <a:off x="4387851" y="4927600"/>
            <a:ext cx="608012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488" tIns="44450" rIns="90488" bIns="44450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Tempo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smtClean="0"/>
              <a:t>Velocità del processore/velocità </a:t>
            </a:r>
            <a:br>
              <a:rPr lang="it-IT" noProof="0" dirty="0" smtClean="0"/>
            </a:br>
            <a:r>
              <a:rPr lang="it-IT" noProof="0" dirty="0" smtClean="0"/>
              <a:t>della memoria</a:t>
            </a:r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17145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17907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18669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>
            <a:off x="19431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>
            <a:off x="20193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>
            <a:off x="20955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21717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22479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23241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24003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>
            <a:off x="24765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25527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>
            <a:off x="26289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>
            <a:off x="27051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>
            <a:off x="27813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>
            <a:off x="28575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11" name="Line 19"/>
          <p:cNvSpPr>
            <a:spLocks noChangeShapeType="1"/>
          </p:cNvSpPr>
          <p:nvPr/>
        </p:nvSpPr>
        <p:spPr bwMode="auto">
          <a:xfrm>
            <a:off x="29337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12" name="Line 20"/>
          <p:cNvSpPr>
            <a:spLocks noChangeShapeType="1"/>
          </p:cNvSpPr>
          <p:nvPr/>
        </p:nvSpPr>
        <p:spPr bwMode="auto">
          <a:xfrm>
            <a:off x="30099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13" name="Line 21"/>
          <p:cNvSpPr>
            <a:spLocks noChangeShapeType="1"/>
          </p:cNvSpPr>
          <p:nvPr/>
        </p:nvSpPr>
        <p:spPr bwMode="auto">
          <a:xfrm>
            <a:off x="30861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14" name="Line 22"/>
          <p:cNvSpPr>
            <a:spLocks noChangeShapeType="1"/>
          </p:cNvSpPr>
          <p:nvPr/>
        </p:nvSpPr>
        <p:spPr bwMode="auto">
          <a:xfrm>
            <a:off x="31623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>
            <a:off x="32385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16" name="Line 24"/>
          <p:cNvSpPr>
            <a:spLocks noChangeShapeType="1"/>
          </p:cNvSpPr>
          <p:nvPr/>
        </p:nvSpPr>
        <p:spPr bwMode="auto">
          <a:xfrm>
            <a:off x="33147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17" name="Line 25"/>
          <p:cNvSpPr>
            <a:spLocks noChangeShapeType="1"/>
          </p:cNvSpPr>
          <p:nvPr/>
        </p:nvSpPr>
        <p:spPr bwMode="auto">
          <a:xfrm>
            <a:off x="33909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18" name="Line 26"/>
          <p:cNvSpPr>
            <a:spLocks noChangeShapeType="1"/>
          </p:cNvSpPr>
          <p:nvPr/>
        </p:nvSpPr>
        <p:spPr bwMode="auto">
          <a:xfrm>
            <a:off x="34671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19" name="Line 27"/>
          <p:cNvSpPr>
            <a:spLocks noChangeShapeType="1"/>
          </p:cNvSpPr>
          <p:nvPr/>
        </p:nvSpPr>
        <p:spPr bwMode="auto">
          <a:xfrm>
            <a:off x="35433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20" name="Line 28"/>
          <p:cNvSpPr>
            <a:spLocks noChangeShapeType="1"/>
          </p:cNvSpPr>
          <p:nvPr/>
        </p:nvSpPr>
        <p:spPr bwMode="auto">
          <a:xfrm>
            <a:off x="36195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21" name="Line 29"/>
          <p:cNvSpPr>
            <a:spLocks noChangeShapeType="1"/>
          </p:cNvSpPr>
          <p:nvPr/>
        </p:nvSpPr>
        <p:spPr bwMode="auto">
          <a:xfrm>
            <a:off x="36957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22" name="Line 30"/>
          <p:cNvSpPr>
            <a:spLocks noChangeShapeType="1"/>
          </p:cNvSpPr>
          <p:nvPr/>
        </p:nvSpPr>
        <p:spPr bwMode="auto">
          <a:xfrm>
            <a:off x="37719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23" name="Line 31"/>
          <p:cNvSpPr>
            <a:spLocks noChangeShapeType="1"/>
          </p:cNvSpPr>
          <p:nvPr/>
        </p:nvSpPr>
        <p:spPr bwMode="auto">
          <a:xfrm>
            <a:off x="38481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24" name="Line 32"/>
          <p:cNvSpPr>
            <a:spLocks noChangeShapeType="1"/>
          </p:cNvSpPr>
          <p:nvPr/>
        </p:nvSpPr>
        <p:spPr bwMode="auto">
          <a:xfrm>
            <a:off x="39243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25" name="Line 33"/>
          <p:cNvSpPr>
            <a:spLocks noChangeShapeType="1"/>
          </p:cNvSpPr>
          <p:nvPr/>
        </p:nvSpPr>
        <p:spPr bwMode="auto">
          <a:xfrm>
            <a:off x="40005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26" name="Line 34"/>
          <p:cNvSpPr>
            <a:spLocks noChangeShapeType="1"/>
          </p:cNvSpPr>
          <p:nvPr/>
        </p:nvSpPr>
        <p:spPr bwMode="auto">
          <a:xfrm>
            <a:off x="40767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27" name="Line 35"/>
          <p:cNvSpPr>
            <a:spLocks noChangeShapeType="1"/>
          </p:cNvSpPr>
          <p:nvPr/>
        </p:nvSpPr>
        <p:spPr bwMode="auto">
          <a:xfrm>
            <a:off x="41529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28" name="Line 36"/>
          <p:cNvSpPr>
            <a:spLocks noChangeShapeType="1"/>
          </p:cNvSpPr>
          <p:nvPr/>
        </p:nvSpPr>
        <p:spPr bwMode="auto">
          <a:xfrm>
            <a:off x="42291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29" name="Line 37"/>
          <p:cNvSpPr>
            <a:spLocks noChangeShapeType="1"/>
          </p:cNvSpPr>
          <p:nvPr/>
        </p:nvSpPr>
        <p:spPr bwMode="auto">
          <a:xfrm>
            <a:off x="43053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30" name="Line 38"/>
          <p:cNvSpPr>
            <a:spLocks noChangeShapeType="1"/>
          </p:cNvSpPr>
          <p:nvPr/>
        </p:nvSpPr>
        <p:spPr bwMode="auto">
          <a:xfrm>
            <a:off x="43815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31" name="Line 39"/>
          <p:cNvSpPr>
            <a:spLocks noChangeShapeType="1"/>
          </p:cNvSpPr>
          <p:nvPr/>
        </p:nvSpPr>
        <p:spPr bwMode="auto">
          <a:xfrm>
            <a:off x="44577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32" name="Line 40"/>
          <p:cNvSpPr>
            <a:spLocks noChangeShapeType="1"/>
          </p:cNvSpPr>
          <p:nvPr/>
        </p:nvSpPr>
        <p:spPr bwMode="auto">
          <a:xfrm>
            <a:off x="45339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33" name="Line 41"/>
          <p:cNvSpPr>
            <a:spLocks noChangeShapeType="1"/>
          </p:cNvSpPr>
          <p:nvPr/>
        </p:nvSpPr>
        <p:spPr bwMode="auto">
          <a:xfrm>
            <a:off x="46101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34" name="Line 42"/>
          <p:cNvSpPr>
            <a:spLocks noChangeShapeType="1"/>
          </p:cNvSpPr>
          <p:nvPr/>
        </p:nvSpPr>
        <p:spPr bwMode="auto">
          <a:xfrm>
            <a:off x="46863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35" name="Line 43"/>
          <p:cNvSpPr>
            <a:spLocks noChangeShapeType="1"/>
          </p:cNvSpPr>
          <p:nvPr/>
        </p:nvSpPr>
        <p:spPr bwMode="auto">
          <a:xfrm>
            <a:off x="47625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36" name="Line 44"/>
          <p:cNvSpPr>
            <a:spLocks noChangeShapeType="1"/>
          </p:cNvSpPr>
          <p:nvPr/>
        </p:nvSpPr>
        <p:spPr bwMode="auto">
          <a:xfrm>
            <a:off x="48387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37" name="Line 45"/>
          <p:cNvSpPr>
            <a:spLocks noChangeShapeType="1"/>
          </p:cNvSpPr>
          <p:nvPr/>
        </p:nvSpPr>
        <p:spPr bwMode="auto">
          <a:xfrm>
            <a:off x="49149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38" name="Line 46"/>
          <p:cNvSpPr>
            <a:spLocks noChangeShapeType="1"/>
          </p:cNvSpPr>
          <p:nvPr/>
        </p:nvSpPr>
        <p:spPr bwMode="auto">
          <a:xfrm>
            <a:off x="49911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39" name="Line 47"/>
          <p:cNvSpPr>
            <a:spLocks noChangeShapeType="1"/>
          </p:cNvSpPr>
          <p:nvPr/>
        </p:nvSpPr>
        <p:spPr bwMode="auto">
          <a:xfrm>
            <a:off x="50673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40" name="Line 48"/>
          <p:cNvSpPr>
            <a:spLocks noChangeShapeType="1"/>
          </p:cNvSpPr>
          <p:nvPr/>
        </p:nvSpPr>
        <p:spPr bwMode="auto">
          <a:xfrm>
            <a:off x="51435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41" name="Line 49"/>
          <p:cNvSpPr>
            <a:spLocks noChangeShapeType="1"/>
          </p:cNvSpPr>
          <p:nvPr/>
        </p:nvSpPr>
        <p:spPr bwMode="auto">
          <a:xfrm>
            <a:off x="52197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42" name="Line 50"/>
          <p:cNvSpPr>
            <a:spLocks noChangeShapeType="1"/>
          </p:cNvSpPr>
          <p:nvPr/>
        </p:nvSpPr>
        <p:spPr bwMode="auto">
          <a:xfrm>
            <a:off x="52959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43" name="Line 51"/>
          <p:cNvSpPr>
            <a:spLocks noChangeShapeType="1"/>
          </p:cNvSpPr>
          <p:nvPr/>
        </p:nvSpPr>
        <p:spPr bwMode="auto">
          <a:xfrm>
            <a:off x="53721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44" name="Line 52"/>
          <p:cNvSpPr>
            <a:spLocks noChangeShapeType="1"/>
          </p:cNvSpPr>
          <p:nvPr/>
        </p:nvSpPr>
        <p:spPr bwMode="auto">
          <a:xfrm>
            <a:off x="54483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45" name="Line 53"/>
          <p:cNvSpPr>
            <a:spLocks noChangeShapeType="1"/>
          </p:cNvSpPr>
          <p:nvPr/>
        </p:nvSpPr>
        <p:spPr bwMode="auto">
          <a:xfrm>
            <a:off x="55245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46" name="Line 54"/>
          <p:cNvSpPr>
            <a:spLocks noChangeShapeType="1"/>
          </p:cNvSpPr>
          <p:nvPr/>
        </p:nvSpPr>
        <p:spPr bwMode="auto">
          <a:xfrm>
            <a:off x="56007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47" name="Line 55"/>
          <p:cNvSpPr>
            <a:spLocks noChangeShapeType="1"/>
          </p:cNvSpPr>
          <p:nvPr/>
        </p:nvSpPr>
        <p:spPr bwMode="auto">
          <a:xfrm>
            <a:off x="56769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48" name="Line 56"/>
          <p:cNvSpPr>
            <a:spLocks noChangeShapeType="1"/>
          </p:cNvSpPr>
          <p:nvPr/>
        </p:nvSpPr>
        <p:spPr bwMode="auto">
          <a:xfrm>
            <a:off x="57531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49" name="Line 57"/>
          <p:cNvSpPr>
            <a:spLocks noChangeShapeType="1"/>
          </p:cNvSpPr>
          <p:nvPr/>
        </p:nvSpPr>
        <p:spPr bwMode="auto">
          <a:xfrm>
            <a:off x="58293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50" name="Line 58"/>
          <p:cNvSpPr>
            <a:spLocks noChangeShapeType="1"/>
          </p:cNvSpPr>
          <p:nvPr/>
        </p:nvSpPr>
        <p:spPr bwMode="auto">
          <a:xfrm>
            <a:off x="59055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51" name="Line 59"/>
          <p:cNvSpPr>
            <a:spLocks noChangeShapeType="1"/>
          </p:cNvSpPr>
          <p:nvPr/>
        </p:nvSpPr>
        <p:spPr bwMode="auto">
          <a:xfrm>
            <a:off x="59817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52" name="Line 60"/>
          <p:cNvSpPr>
            <a:spLocks noChangeShapeType="1"/>
          </p:cNvSpPr>
          <p:nvPr/>
        </p:nvSpPr>
        <p:spPr bwMode="auto">
          <a:xfrm>
            <a:off x="60579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53" name="Line 61"/>
          <p:cNvSpPr>
            <a:spLocks noChangeShapeType="1"/>
          </p:cNvSpPr>
          <p:nvPr/>
        </p:nvSpPr>
        <p:spPr bwMode="auto">
          <a:xfrm>
            <a:off x="61341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54" name="Line 62"/>
          <p:cNvSpPr>
            <a:spLocks noChangeShapeType="1"/>
          </p:cNvSpPr>
          <p:nvPr/>
        </p:nvSpPr>
        <p:spPr bwMode="auto">
          <a:xfrm>
            <a:off x="62103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55" name="Line 63"/>
          <p:cNvSpPr>
            <a:spLocks noChangeShapeType="1"/>
          </p:cNvSpPr>
          <p:nvPr/>
        </p:nvSpPr>
        <p:spPr bwMode="auto">
          <a:xfrm>
            <a:off x="62865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56" name="Line 64"/>
          <p:cNvSpPr>
            <a:spLocks noChangeShapeType="1"/>
          </p:cNvSpPr>
          <p:nvPr/>
        </p:nvSpPr>
        <p:spPr bwMode="auto">
          <a:xfrm>
            <a:off x="63627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57" name="Line 65"/>
          <p:cNvSpPr>
            <a:spLocks noChangeShapeType="1"/>
          </p:cNvSpPr>
          <p:nvPr/>
        </p:nvSpPr>
        <p:spPr bwMode="auto">
          <a:xfrm>
            <a:off x="64389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58" name="Line 66"/>
          <p:cNvSpPr>
            <a:spLocks noChangeShapeType="1"/>
          </p:cNvSpPr>
          <p:nvPr/>
        </p:nvSpPr>
        <p:spPr bwMode="auto">
          <a:xfrm>
            <a:off x="65151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59" name="Line 67"/>
          <p:cNvSpPr>
            <a:spLocks noChangeShapeType="1"/>
          </p:cNvSpPr>
          <p:nvPr/>
        </p:nvSpPr>
        <p:spPr bwMode="auto">
          <a:xfrm>
            <a:off x="65913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60" name="Line 68"/>
          <p:cNvSpPr>
            <a:spLocks noChangeShapeType="1"/>
          </p:cNvSpPr>
          <p:nvPr/>
        </p:nvSpPr>
        <p:spPr bwMode="auto">
          <a:xfrm>
            <a:off x="66675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61" name="Line 69"/>
          <p:cNvSpPr>
            <a:spLocks noChangeShapeType="1"/>
          </p:cNvSpPr>
          <p:nvPr/>
        </p:nvSpPr>
        <p:spPr bwMode="auto">
          <a:xfrm>
            <a:off x="67437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62" name="Line 70"/>
          <p:cNvSpPr>
            <a:spLocks noChangeShapeType="1"/>
          </p:cNvSpPr>
          <p:nvPr/>
        </p:nvSpPr>
        <p:spPr bwMode="auto">
          <a:xfrm>
            <a:off x="68199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63" name="Line 71"/>
          <p:cNvSpPr>
            <a:spLocks noChangeShapeType="1"/>
          </p:cNvSpPr>
          <p:nvPr/>
        </p:nvSpPr>
        <p:spPr bwMode="auto">
          <a:xfrm>
            <a:off x="6896100" y="42354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64" name="Line 72"/>
          <p:cNvSpPr>
            <a:spLocks noChangeShapeType="1"/>
          </p:cNvSpPr>
          <p:nvPr/>
        </p:nvSpPr>
        <p:spPr bwMode="auto">
          <a:xfrm>
            <a:off x="17145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65" name="Line 73"/>
          <p:cNvSpPr>
            <a:spLocks noChangeShapeType="1"/>
          </p:cNvSpPr>
          <p:nvPr/>
        </p:nvSpPr>
        <p:spPr bwMode="auto">
          <a:xfrm>
            <a:off x="17907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66" name="Line 74"/>
          <p:cNvSpPr>
            <a:spLocks noChangeShapeType="1"/>
          </p:cNvSpPr>
          <p:nvPr/>
        </p:nvSpPr>
        <p:spPr bwMode="auto">
          <a:xfrm>
            <a:off x="18669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67" name="Line 75"/>
          <p:cNvSpPr>
            <a:spLocks noChangeShapeType="1"/>
          </p:cNvSpPr>
          <p:nvPr/>
        </p:nvSpPr>
        <p:spPr bwMode="auto">
          <a:xfrm>
            <a:off x="19431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68" name="Line 76"/>
          <p:cNvSpPr>
            <a:spLocks noChangeShapeType="1"/>
          </p:cNvSpPr>
          <p:nvPr/>
        </p:nvSpPr>
        <p:spPr bwMode="auto">
          <a:xfrm>
            <a:off x="20193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69" name="Line 77"/>
          <p:cNvSpPr>
            <a:spLocks noChangeShapeType="1"/>
          </p:cNvSpPr>
          <p:nvPr/>
        </p:nvSpPr>
        <p:spPr bwMode="auto">
          <a:xfrm>
            <a:off x="20955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70" name="Line 78"/>
          <p:cNvSpPr>
            <a:spLocks noChangeShapeType="1"/>
          </p:cNvSpPr>
          <p:nvPr/>
        </p:nvSpPr>
        <p:spPr bwMode="auto">
          <a:xfrm>
            <a:off x="21717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71" name="Line 79"/>
          <p:cNvSpPr>
            <a:spLocks noChangeShapeType="1"/>
          </p:cNvSpPr>
          <p:nvPr/>
        </p:nvSpPr>
        <p:spPr bwMode="auto">
          <a:xfrm>
            <a:off x="22479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72" name="Line 80"/>
          <p:cNvSpPr>
            <a:spLocks noChangeShapeType="1"/>
          </p:cNvSpPr>
          <p:nvPr/>
        </p:nvSpPr>
        <p:spPr bwMode="auto">
          <a:xfrm>
            <a:off x="23241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73" name="Line 81"/>
          <p:cNvSpPr>
            <a:spLocks noChangeShapeType="1"/>
          </p:cNvSpPr>
          <p:nvPr/>
        </p:nvSpPr>
        <p:spPr bwMode="auto">
          <a:xfrm>
            <a:off x="24003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74" name="Line 82"/>
          <p:cNvSpPr>
            <a:spLocks noChangeShapeType="1"/>
          </p:cNvSpPr>
          <p:nvPr/>
        </p:nvSpPr>
        <p:spPr bwMode="auto">
          <a:xfrm>
            <a:off x="24765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75" name="Line 83"/>
          <p:cNvSpPr>
            <a:spLocks noChangeShapeType="1"/>
          </p:cNvSpPr>
          <p:nvPr/>
        </p:nvSpPr>
        <p:spPr bwMode="auto">
          <a:xfrm>
            <a:off x="25527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76" name="Line 84"/>
          <p:cNvSpPr>
            <a:spLocks noChangeShapeType="1"/>
          </p:cNvSpPr>
          <p:nvPr/>
        </p:nvSpPr>
        <p:spPr bwMode="auto">
          <a:xfrm>
            <a:off x="26289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77" name="Line 85"/>
          <p:cNvSpPr>
            <a:spLocks noChangeShapeType="1"/>
          </p:cNvSpPr>
          <p:nvPr/>
        </p:nvSpPr>
        <p:spPr bwMode="auto">
          <a:xfrm>
            <a:off x="27051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78" name="Line 86"/>
          <p:cNvSpPr>
            <a:spLocks noChangeShapeType="1"/>
          </p:cNvSpPr>
          <p:nvPr/>
        </p:nvSpPr>
        <p:spPr bwMode="auto">
          <a:xfrm>
            <a:off x="27813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79" name="Line 87"/>
          <p:cNvSpPr>
            <a:spLocks noChangeShapeType="1"/>
          </p:cNvSpPr>
          <p:nvPr/>
        </p:nvSpPr>
        <p:spPr bwMode="auto">
          <a:xfrm>
            <a:off x="28575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80" name="Line 88"/>
          <p:cNvSpPr>
            <a:spLocks noChangeShapeType="1"/>
          </p:cNvSpPr>
          <p:nvPr/>
        </p:nvSpPr>
        <p:spPr bwMode="auto">
          <a:xfrm>
            <a:off x="29337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81" name="Line 89"/>
          <p:cNvSpPr>
            <a:spLocks noChangeShapeType="1"/>
          </p:cNvSpPr>
          <p:nvPr/>
        </p:nvSpPr>
        <p:spPr bwMode="auto">
          <a:xfrm>
            <a:off x="30099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82" name="Line 90"/>
          <p:cNvSpPr>
            <a:spLocks noChangeShapeType="1"/>
          </p:cNvSpPr>
          <p:nvPr/>
        </p:nvSpPr>
        <p:spPr bwMode="auto">
          <a:xfrm>
            <a:off x="30861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83" name="Line 91"/>
          <p:cNvSpPr>
            <a:spLocks noChangeShapeType="1"/>
          </p:cNvSpPr>
          <p:nvPr/>
        </p:nvSpPr>
        <p:spPr bwMode="auto">
          <a:xfrm>
            <a:off x="31623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84" name="Line 92"/>
          <p:cNvSpPr>
            <a:spLocks noChangeShapeType="1"/>
          </p:cNvSpPr>
          <p:nvPr/>
        </p:nvSpPr>
        <p:spPr bwMode="auto">
          <a:xfrm>
            <a:off x="32385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85" name="Line 93"/>
          <p:cNvSpPr>
            <a:spLocks noChangeShapeType="1"/>
          </p:cNvSpPr>
          <p:nvPr/>
        </p:nvSpPr>
        <p:spPr bwMode="auto">
          <a:xfrm>
            <a:off x="33147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86" name="Line 94"/>
          <p:cNvSpPr>
            <a:spLocks noChangeShapeType="1"/>
          </p:cNvSpPr>
          <p:nvPr/>
        </p:nvSpPr>
        <p:spPr bwMode="auto">
          <a:xfrm>
            <a:off x="33909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87" name="Line 95"/>
          <p:cNvSpPr>
            <a:spLocks noChangeShapeType="1"/>
          </p:cNvSpPr>
          <p:nvPr/>
        </p:nvSpPr>
        <p:spPr bwMode="auto">
          <a:xfrm>
            <a:off x="34671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88" name="Line 96"/>
          <p:cNvSpPr>
            <a:spLocks noChangeShapeType="1"/>
          </p:cNvSpPr>
          <p:nvPr/>
        </p:nvSpPr>
        <p:spPr bwMode="auto">
          <a:xfrm>
            <a:off x="35433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89" name="Line 97"/>
          <p:cNvSpPr>
            <a:spLocks noChangeShapeType="1"/>
          </p:cNvSpPr>
          <p:nvPr/>
        </p:nvSpPr>
        <p:spPr bwMode="auto">
          <a:xfrm>
            <a:off x="36195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90" name="Line 98"/>
          <p:cNvSpPr>
            <a:spLocks noChangeShapeType="1"/>
          </p:cNvSpPr>
          <p:nvPr/>
        </p:nvSpPr>
        <p:spPr bwMode="auto">
          <a:xfrm>
            <a:off x="36957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91" name="Line 99"/>
          <p:cNvSpPr>
            <a:spLocks noChangeShapeType="1"/>
          </p:cNvSpPr>
          <p:nvPr/>
        </p:nvSpPr>
        <p:spPr bwMode="auto">
          <a:xfrm>
            <a:off x="37719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92" name="Line 100"/>
          <p:cNvSpPr>
            <a:spLocks noChangeShapeType="1"/>
          </p:cNvSpPr>
          <p:nvPr/>
        </p:nvSpPr>
        <p:spPr bwMode="auto">
          <a:xfrm>
            <a:off x="38481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93" name="Line 101"/>
          <p:cNvSpPr>
            <a:spLocks noChangeShapeType="1"/>
          </p:cNvSpPr>
          <p:nvPr/>
        </p:nvSpPr>
        <p:spPr bwMode="auto">
          <a:xfrm>
            <a:off x="39243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94" name="Line 102"/>
          <p:cNvSpPr>
            <a:spLocks noChangeShapeType="1"/>
          </p:cNvSpPr>
          <p:nvPr/>
        </p:nvSpPr>
        <p:spPr bwMode="auto">
          <a:xfrm>
            <a:off x="40005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95" name="Line 103"/>
          <p:cNvSpPr>
            <a:spLocks noChangeShapeType="1"/>
          </p:cNvSpPr>
          <p:nvPr/>
        </p:nvSpPr>
        <p:spPr bwMode="auto">
          <a:xfrm>
            <a:off x="40767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96" name="Line 104"/>
          <p:cNvSpPr>
            <a:spLocks noChangeShapeType="1"/>
          </p:cNvSpPr>
          <p:nvPr/>
        </p:nvSpPr>
        <p:spPr bwMode="auto">
          <a:xfrm>
            <a:off x="41529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97" name="Line 105"/>
          <p:cNvSpPr>
            <a:spLocks noChangeShapeType="1"/>
          </p:cNvSpPr>
          <p:nvPr/>
        </p:nvSpPr>
        <p:spPr bwMode="auto">
          <a:xfrm>
            <a:off x="42291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98" name="Line 106"/>
          <p:cNvSpPr>
            <a:spLocks noChangeShapeType="1"/>
          </p:cNvSpPr>
          <p:nvPr/>
        </p:nvSpPr>
        <p:spPr bwMode="auto">
          <a:xfrm>
            <a:off x="43053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99" name="Line 107"/>
          <p:cNvSpPr>
            <a:spLocks noChangeShapeType="1"/>
          </p:cNvSpPr>
          <p:nvPr/>
        </p:nvSpPr>
        <p:spPr bwMode="auto">
          <a:xfrm>
            <a:off x="43815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00" name="Line 108"/>
          <p:cNvSpPr>
            <a:spLocks noChangeShapeType="1"/>
          </p:cNvSpPr>
          <p:nvPr/>
        </p:nvSpPr>
        <p:spPr bwMode="auto">
          <a:xfrm>
            <a:off x="44577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01" name="Line 109"/>
          <p:cNvSpPr>
            <a:spLocks noChangeShapeType="1"/>
          </p:cNvSpPr>
          <p:nvPr/>
        </p:nvSpPr>
        <p:spPr bwMode="auto">
          <a:xfrm>
            <a:off x="45339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02" name="Line 110"/>
          <p:cNvSpPr>
            <a:spLocks noChangeShapeType="1"/>
          </p:cNvSpPr>
          <p:nvPr/>
        </p:nvSpPr>
        <p:spPr bwMode="auto">
          <a:xfrm>
            <a:off x="46101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03" name="Line 111"/>
          <p:cNvSpPr>
            <a:spLocks noChangeShapeType="1"/>
          </p:cNvSpPr>
          <p:nvPr/>
        </p:nvSpPr>
        <p:spPr bwMode="auto">
          <a:xfrm>
            <a:off x="46863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04" name="Line 112"/>
          <p:cNvSpPr>
            <a:spLocks noChangeShapeType="1"/>
          </p:cNvSpPr>
          <p:nvPr/>
        </p:nvSpPr>
        <p:spPr bwMode="auto">
          <a:xfrm>
            <a:off x="47625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05" name="Line 113"/>
          <p:cNvSpPr>
            <a:spLocks noChangeShapeType="1"/>
          </p:cNvSpPr>
          <p:nvPr/>
        </p:nvSpPr>
        <p:spPr bwMode="auto">
          <a:xfrm>
            <a:off x="48387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06" name="Line 114"/>
          <p:cNvSpPr>
            <a:spLocks noChangeShapeType="1"/>
          </p:cNvSpPr>
          <p:nvPr/>
        </p:nvSpPr>
        <p:spPr bwMode="auto">
          <a:xfrm>
            <a:off x="49149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07" name="Line 115"/>
          <p:cNvSpPr>
            <a:spLocks noChangeShapeType="1"/>
          </p:cNvSpPr>
          <p:nvPr/>
        </p:nvSpPr>
        <p:spPr bwMode="auto">
          <a:xfrm>
            <a:off x="49911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08" name="Line 116"/>
          <p:cNvSpPr>
            <a:spLocks noChangeShapeType="1"/>
          </p:cNvSpPr>
          <p:nvPr/>
        </p:nvSpPr>
        <p:spPr bwMode="auto">
          <a:xfrm>
            <a:off x="50673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09" name="Line 117"/>
          <p:cNvSpPr>
            <a:spLocks noChangeShapeType="1"/>
          </p:cNvSpPr>
          <p:nvPr/>
        </p:nvSpPr>
        <p:spPr bwMode="auto">
          <a:xfrm>
            <a:off x="51435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10" name="Line 118"/>
          <p:cNvSpPr>
            <a:spLocks noChangeShapeType="1"/>
          </p:cNvSpPr>
          <p:nvPr/>
        </p:nvSpPr>
        <p:spPr bwMode="auto">
          <a:xfrm>
            <a:off x="52197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11" name="Line 119"/>
          <p:cNvSpPr>
            <a:spLocks noChangeShapeType="1"/>
          </p:cNvSpPr>
          <p:nvPr/>
        </p:nvSpPr>
        <p:spPr bwMode="auto">
          <a:xfrm>
            <a:off x="52959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12" name="Line 120"/>
          <p:cNvSpPr>
            <a:spLocks noChangeShapeType="1"/>
          </p:cNvSpPr>
          <p:nvPr/>
        </p:nvSpPr>
        <p:spPr bwMode="auto">
          <a:xfrm>
            <a:off x="53721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13" name="Line 121"/>
          <p:cNvSpPr>
            <a:spLocks noChangeShapeType="1"/>
          </p:cNvSpPr>
          <p:nvPr/>
        </p:nvSpPr>
        <p:spPr bwMode="auto">
          <a:xfrm>
            <a:off x="54483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14" name="Line 122"/>
          <p:cNvSpPr>
            <a:spLocks noChangeShapeType="1"/>
          </p:cNvSpPr>
          <p:nvPr/>
        </p:nvSpPr>
        <p:spPr bwMode="auto">
          <a:xfrm>
            <a:off x="55245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15" name="Line 123"/>
          <p:cNvSpPr>
            <a:spLocks noChangeShapeType="1"/>
          </p:cNvSpPr>
          <p:nvPr/>
        </p:nvSpPr>
        <p:spPr bwMode="auto">
          <a:xfrm>
            <a:off x="56007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16" name="Line 124"/>
          <p:cNvSpPr>
            <a:spLocks noChangeShapeType="1"/>
          </p:cNvSpPr>
          <p:nvPr/>
        </p:nvSpPr>
        <p:spPr bwMode="auto">
          <a:xfrm>
            <a:off x="56769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17" name="Line 125"/>
          <p:cNvSpPr>
            <a:spLocks noChangeShapeType="1"/>
          </p:cNvSpPr>
          <p:nvPr/>
        </p:nvSpPr>
        <p:spPr bwMode="auto">
          <a:xfrm>
            <a:off x="57531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18" name="Line 126"/>
          <p:cNvSpPr>
            <a:spLocks noChangeShapeType="1"/>
          </p:cNvSpPr>
          <p:nvPr/>
        </p:nvSpPr>
        <p:spPr bwMode="auto">
          <a:xfrm>
            <a:off x="58293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19" name="Line 127"/>
          <p:cNvSpPr>
            <a:spLocks noChangeShapeType="1"/>
          </p:cNvSpPr>
          <p:nvPr/>
        </p:nvSpPr>
        <p:spPr bwMode="auto">
          <a:xfrm>
            <a:off x="59055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20" name="Line 128"/>
          <p:cNvSpPr>
            <a:spLocks noChangeShapeType="1"/>
          </p:cNvSpPr>
          <p:nvPr/>
        </p:nvSpPr>
        <p:spPr bwMode="auto">
          <a:xfrm>
            <a:off x="59817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21" name="Line 129"/>
          <p:cNvSpPr>
            <a:spLocks noChangeShapeType="1"/>
          </p:cNvSpPr>
          <p:nvPr/>
        </p:nvSpPr>
        <p:spPr bwMode="auto">
          <a:xfrm>
            <a:off x="60579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22" name="Line 130"/>
          <p:cNvSpPr>
            <a:spLocks noChangeShapeType="1"/>
          </p:cNvSpPr>
          <p:nvPr/>
        </p:nvSpPr>
        <p:spPr bwMode="auto">
          <a:xfrm>
            <a:off x="61341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23" name="Line 131"/>
          <p:cNvSpPr>
            <a:spLocks noChangeShapeType="1"/>
          </p:cNvSpPr>
          <p:nvPr/>
        </p:nvSpPr>
        <p:spPr bwMode="auto">
          <a:xfrm>
            <a:off x="62103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24" name="Line 132"/>
          <p:cNvSpPr>
            <a:spLocks noChangeShapeType="1"/>
          </p:cNvSpPr>
          <p:nvPr/>
        </p:nvSpPr>
        <p:spPr bwMode="auto">
          <a:xfrm>
            <a:off x="62865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25" name="Line 133"/>
          <p:cNvSpPr>
            <a:spLocks noChangeShapeType="1"/>
          </p:cNvSpPr>
          <p:nvPr/>
        </p:nvSpPr>
        <p:spPr bwMode="auto">
          <a:xfrm>
            <a:off x="63627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26" name="Line 134"/>
          <p:cNvSpPr>
            <a:spLocks noChangeShapeType="1"/>
          </p:cNvSpPr>
          <p:nvPr/>
        </p:nvSpPr>
        <p:spPr bwMode="auto">
          <a:xfrm>
            <a:off x="64389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27" name="Line 135"/>
          <p:cNvSpPr>
            <a:spLocks noChangeShapeType="1"/>
          </p:cNvSpPr>
          <p:nvPr/>
        </p:nvSpPr>
        <p:spPr bwMode="auto">
          <a:xfrm>
            <a:off x="65151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28" name="Line 136"/>
          <p:cNvSpPr>
            <a:spLocks noChangeShapeType="1"/>
          </p:cNvSpPr>
          <p:nvPr/>
        </p:nvSpPr>
        <p:spPr bwMode="auto">
          <a:xfrm>
            <a:off x="65913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29" name="Line 137"/>
          <p:cNvSpPr>
            <a:spLocks noChangeShapeType="1"/>
          </p:cNvSpPr>
          <p:nvPr/>
        </p:nvSpPr>
        <p:spPr bwMode="auto">
          <a:xfrm>
            <a:off x="66675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30" name="Line 138"/>
          <p:cNvSpPr>
            <a:spLocks noChangeShapeType="1"/>
          </p:cNvSpPr>
          <p:nvPr/>
        </p:nvSpPr>
        <p:spPr bwMode="auto">
          <a:xfrm>
            <a:off x="67437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31" name="Line 139"/>
          <p:cNvSpPr>
            <a:spLocks noChangeShapeType="1"/>
          </p:cNvSpPr>
          <p:nvPr/>
        </p:nvSpPr>
        <p:spPr bwMode="auto">
          <a:xfrm>
            <a:off x="68199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32" name="Line 140"/>
          <p:cNvSpPr>
            <a:spLocks noChangeShapeType="1"/>
          </p:cNvSpPr>
          <p:nvPr/>
        </p:nvSpPr>
        <p:spPr bwMode="auto">
          <a:xfrm>
            <a:off x="6896100" y="32702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33" name="Line 141"/>
          <p:cNvSpPr>
            <a:spLocks noChangeShapeType="1"/>
          </p:cNvSpPr>
          <p:nvPr/>
        </p:nvSpPr>
        <p:spPr bwMode="auto">
          <a:xfrm>
            <a:off x="17145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34" name="Line 142"/>
          <p:cNvSpPr>
            <a:spLocks noChangeShapeType="1"/>
          </p:cNvSpPr>
          <p:nvPr/>
        </p:nvSpPr>
        <p:spPr bwMode="auto">
          <a:xfrm>
            <a:off x="17907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35" name="Line 143"/>
          <p:cNvSpPr>
            <a:spLocks noChangeShapeType="1"/>
          </p:cNvSpPr>
          <p:nvPr/>
        </p:nvSpPr>
        <p:spPr bwMode="auto">
          <a:xfrm>
            <a:off x="18669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36" name="Line 144"/>
          <p:cNvSpPr>
            <a:spLocks noChangeShapeType="1"/>
          </p:cNvSpPr>
          <p:nvPr/>
        </p:nvSpPr>
        <p:spPr bwMode="auto">
          <a:xfrm>
            <a:off x="19431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37" name="Line 145"/>
          <p:cNvSpPr>
            <a:spLocks noChangeShapeType="1"/>
          </p:cNvSpPr>
          <p:nvPr/>
        </p:nvSpPr>
        <p:spPr bwMode="auto">
          <a:xfrm>
            <a:off x="20193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38" name="Line 146"/>
          <p:cNvSpPr>
            <a:spLocks noChangeShapeType="1"/>
          </p:cNvSpPr>
          <p:nvPr/>
        </p:nvSpPr>
        <p:spPr bwMode="auto">
          <a:xfrm>
            <a:off x="20955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39" name="Line 147"/>
          <p:cNvSpPr>
            <a:spLocks noChangeShapeType="1"/>
          </p:cNvSpPr>
          <p:nvPr/>
        </p:nvSpPr>
        <p:spPr bwMode="auto">
          <a:xfrm>
            <a:off x="21717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40" name="Line 148"/>
          <p:cNvSpPr>
            <a:spLocks noChangeShapeType="1"/>
          </p:cNvSpPr>
          <p:nvPr/>
        </p:nvSpPr>
        <p:spPr bwMode="auto">
          <a:xfrm>
            <a:off x="22479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41" name="Line 149"/>
          <p:cNvSpPr>
            <a:spLocks noChangeShapeType="1"/>
          </p:cNvSpPr>
          <p:nvPr/>
        </p:nvSpPr>
        <p:spPr bwMode="auto">
          <a:xfrm>
            <a:off x="23241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42" name="Line 150"/>
          <p:cNvSpPr>
            <a:spLocks noChangeShapeType="1"/>
          </p:cNvSpPr>
          <p:nvPr/>
        </p:nvSpPr>
        <p:spPr bwMode="auto">
          <a:xfrm>
            <a:off x="24003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43" name="Line 151"/>
          <p:cNvSpPr>
            <a:spLocks noChangeShapeType="1"/>
          </p:cNvSpPr>
          <p:nvPr/>
        </p:nvSpPr>
        <p:spPr bwMode="auto">
          <a:xfrm>
            <a:off x="24765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44" name="Line 152"/>
          <p:cNvSpPr>
            <a:spLocks noChangeShapeType="1"/>
          </p:cNvSpPr>
          <p:nvPr/>
        </p:nvSpPr>
        <p:spPr bwMode="auto">
          <a:xfrm>
            <a:off x="25527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45" name="Line 153"/>
          <p:cNvSpPr>
            <a:spLocks noChangeShapeType="1"/>
          </p:cNvSpPr>
          <p:nvPr/>
        </p:nvSpPr>
        <p:spPr bwMode="auto">
          <a:xfrm>
            <a:off x="26289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46" name="Line 154"/>
          <p:cNvSpPr>
            <a:spLocks noChangeShapeType="1"/>
          </p:cNvSpPr>
          <p:nvPr/>
        </p:nvSpPr>
        <p:spPr bwMode="auto">
          <a:xfrm>
            <a:off x="27051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47" name="Line 155"/>
          <p:cNvSpPr>
            <a:spLocks noChangeShapeType="1"/>
          </p:cNvSpPr>
          <p:nvPr/>
        </p:nvSpPr>
        <p:spPr bwMode="auto">
          <a:xfrm>
            <a:off x="27813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48" name="Line 156"/>
          <p:cNvSpPr>
            <a:spLocks noChangeShapeType="1"/>
          </p:cNvSpPr>
          <p:nvPr/>
        </p:nvSpPr>
        <p:spPr bwMode="auto">
          <a:xfrm>
            <a:off x="28575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49" name="Line 157"/>
          <p:cNvSpPr>
            <a:spLocks noChangeShapeType="1"/>
          </p:cNvSpPr>
          <p:nvPr/>
        </p:nvSpPr>
        <p:spPr bwMode="auto">
          <a:xfrm>
            <a:off x="29337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50" name="Line 158"/>
          <p:cNvSpPr>
            <a:spLocks noChangeShapeType="1"/>
          </p:cNvSpPr>
          <p:nvPr/>
        </p:nvSpPr>
        <p:spPr bwMode="auto">
          <a:xfrm>
            <a:off x="30099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51" name="Line 159"/>
          <p:cNvSpPr>
            <a:spLocks noChangeShapeType="1"/>
          </p:cNvSpPr>
          <p:nvPr/>
        </p:nvSpPr>
        <p:spPr bwMode="auto">
          <a:xfrm>
            <a:off x="30861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52" name="Line 160"/>
          <p:cNvSpPr>
            <a:spLocks noChangeShapeType="1"/>
          </p:cNvSpPr>
          <p:nvPr/>
        </p:nvSpPr>
        <p:spPr bwMode="auto">
          <a:xfrm>
            <a:off x="31623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53" name="Line 161"/>
          <p:cNvSpPr>
            <a:spLocks noChangeShapeType="1"/>
          </p:cNvSpPr>
          <p:nvPr/>
        </p:nvSpPr>
        <p:spPr bwMode="auto">
          <a:xfrm>
            <a:off x="32385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54" name="Line 162"/>
          <p:cNvSpPr>
            <a:spLocks noChangeShapeType="1"/>
          </p:cNvSpPr>
          <p:nvPr/>
        </p:nvSpPr>
        <p:spPr bwMode="auto">
          <a:xfrm>
            <a:off x="33147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55" name="Line 163"/>
          <p:cNvSpPr>
            <a:spLocks noChangeShapeType="1"/>
          </p:cNvSpPr>
          <p:nvPr/>
        </p:nvSpPr>
        <p:spPr bwMode="auto">
          <a:xfrm>
            <a:off x="33909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56" name="Line 164"/>
          <p:cNvSpPr>
            <a:spLocks noChangeShapeType="1"/>
          </p:cNvSpPr>
          <p:nvPr/>
        </p:nvSpPr>
        <p:spPr bwMode="auto">
          <a:xfrm>
            <a:off x="34671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57" name="Line 165"/>
          <p:cNvSpPr>
            <a:spLocks noChangeShapeType="1"/>
          </p:cNvSpPr>
          <p:nvPr/>
        </p:nvSpPr>
        <p:spPr bwMode="auto">
          <a:xfrm>
            <a:off x="35433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58" name="Line 166"/>
          <p:cNvSpPr>
            <a:spLocks noChangeShapeType="1"/>
          </p:cNvSpPr>
          <p:nvPr/>
        </p:nvSpPr>
        <p:spPr bwMode="auto">
          <a:xfrm>
            <a:off x="36195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59" name="Line 167"/>
          <p:cNvSpPr>
            <a:spLocks noChangeShapeType="1"/>
          </p:cNvSpPr>
          <p:nvPr/>
        </p:nvSpPr>
        <p:spPr bwMode="auto">
          <a:xfrm>
            <a:off x="36957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60" name="Line 168"/>
          <p:cNvSpPr>
            <a:spLocks noChangeShapeType="1"/>
          </p:cNvSpPr>
          <p:nvPr/>
        </p:nvSpPr>
        <p:spPr bwMode="auto">
          <a:xfrm>
            <a:off x="37719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61" name="Line 169"/>
          <p:cNvSpPr>
            <a:spLocks noChangeShapeType="1"/>
          </p:cNvSpPr>
          <p:nvPr/>
        </p:nvSpPr>
        <p:spPr bwMode="auto">
          <a:xfrm>
            <a:off x="38481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62" name="Line 170"/>
          <p:cNvSpPr>
            <a:spLocks noChangeShapeType="1"/>
          </p:cNvSpPr>
          <p:nvPr/>
        </p:nvSpPr>
        <p:spPr bwMode="auto">
          <a:xfrm>
            <a:off x="39243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63" name="Line 171"/>
          <p:cNvSpPr>
            <a:spLocks noChangeShapeType="1"/>
          </p:cNvSpPr>
          <p:nvPr/>
        </p:nvSpPr>
        <p:spPr bwMode="auto">
          <a:xfrm>
            <a:off x="40005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64" name="Line 172"/>
          <p:cNvSpPr>
            <a:spLocks noChangeShapeType="1"/>
          </p:cNvSpPr>
          <p:nvPr/>
        </p:nvSpPr>
        <p:spPr bwMode="auto">
          <a:xfrm>
            <a:off x="40767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65" name="Line 173"/>
          <p:cNvSpPr>
            <a:spLocks noChangeShapeType="1"/>
          </p:cNvSpPr>
          <p:nvPr/>
        </p:nvSpPr>
        <p:spPr bwMode="auto">
          <a:xfrm>
            <a:off x="41529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66" name="Line 174"/>
          <p:cNvSpPr>
            <a:spLocks noChangeShapeType="1"/>
          </p:cNvSpPr>
          <p:nvPr/>
        </p:nvSpPr>
        <p:spPr bwMode="auto">
          <a:xfrm>
            <a:off x="42291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67" name="Line 175"/>
          <p:cNvSpPr>
            <a:spLocks noChangeShapeType="1"/>
          </p:cNvSpPr>
          <p:nvPr/>
        </p:nvSpPr>
        <p:spPr bwMode="auto">
          <a:xfrm>
            <a:off x="43053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68" name="Line 176"/>
          <p:cNvSpPr>
            <a:spLocks noChangeShapeType="1"/>
          </p:cNvSpPr>
          <p:nvPr/>
        </p:nvSpPr>
        <p:spPr bwMode="auto">
          <a:xfrm>
            <a:off x="43815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69" name="Line 177"/>
          <p:cNvSpPr>
            <a:spLocks noChangeShapeType="1"/>
          </p:cNvSpPr>
          <p:nvPr/>
        </p:nvSpPr>
        <p:spPr bwMode="auto">
          <a:xfrm>
            <a:off x="44577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70" name="Line 178"/>
          <p:cNvSpPr>
            <a:spLocks noChangeShapeType="1"/>
          </p:cNvSpPr>
          <p:nvPr/>
        </p:nvSpPr>
        <p:spPr bwMode="auto">
          <a:xfrm>
            <a:off x="45339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71" name="Line 179"/>
          <p:cNvSpPr>
            <a:spLocks noChangeShapeType="1"/>
          </p:cNvSpPr>
          <p:nvPr/>
        </p:nvSpPr>
        <p:spPr bwMode="auto">
          <a:xfrm>
            <a:off x="46101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72" name="Line 180"/>
          <p:cNvSpPr>
            <a:spLocks noChangeShapeType="1"/>
          </p:cNvSpPr>
          <p:nvPr/>
        </p:nvSpPr>
        <p:spPr bwMode="auto">
          <a:xfrm>
            <a:off x="46863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73" name="Line 181"/>
          <p:cNvSpPr>
            <a:spLocks noChangeShapeType="1"/>
          </p:cNvSpPr>
          <p:nvPr/>
        </p:nvSpPr>
        <p:spPr bwMode="auto">
          <a:xfrm>
            <a:off x="47625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74" name="Line 182"/>
          <p:cNvSpPr>
            <a:spLocks noChangeShapeType="1"/>
          </p:cNvSpPr>
          <p:nvPr/>
        </p:nvSpPr>
        <p:spPr bwMode="auto">
          <a:xfrm>
            <a:off x="48387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75" name="Line 183"/>
          <p:cNvSpPr>
            <a:spLocks noChangeShapeType="1"/>
          </p:cNvSpPr>
          <p:nvPr/>
        </p:nvSpPr>
        <p:spPr bwMode="auto">
          <a:xfrm>
            <a:off x="49149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76" name="Line 184"/>
          <p:cNvSpPr>
            <a:spLocks noChangeShapeType="1"/>
          </p:cNvSpPr>
          <p:nvPr/>
        </p:nvSpPr>
        <p:spPr bwMode="auto">
          <a:xfrm>
            <a:off x="49911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77" name="Line 185"/>
          <p:cNvSpPr>
            <a:spLocks noChangeShapeType="1"/>
          </p:cNvSpPr>
          <p:nvPr/>
        </p:nvSpPr>
        <p:spPr bwMode="auto">
          <a:xfrm>
            <a:off x="50673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78" name="Line 186"/>
          <p:cNvSpPr>
            <a:spLocks noChangeShapeType="1"/>
          </p:cNvSpPr>
          <p:nvPr/>
        </p:nvSpPr>
        <p:spPr bwMode="auto">
          <a:xfrm>
            <a:off x="51435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79" name="Line 187"/>
          <p:cNvSpPr>
            <a:spLocks noChangeShapeType="1"/>
          </p:cNvSpPr>
          <p:nvPr/>
        </p:nvSpPr>
        <p:spPr bwMode="auto">
          <a:xfrm>
            <a:off x="52197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80" name="Line 188"/>
          <p:cNvSpPr>
            <a:spLocks noChangeShapeType="1"/>
          </p:cNvSpPr>
          <p:nvPr/>
        </p:nvSpPr>
        <p:spPr bwMode="auto">
          <a:xfrm>
            <a:off x="52959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81" name="Line 189"/>
          <p:cNvSpPr>
            <a:spLocks noChangeShapeType="1"/>
          </p:cNvSpPr>
          <p:nvPr/>
        </p:nvSpPr>
        <p:spPr bwMode="auto">
          <a:xfrm>
            <a:off x="53721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82" name="Line 190"/>
          <p:cNvSpPr>
            <a:spLocks noChangeShapeType="1"/>
          </p:cNvSpPr>
          <p:nvPr/>
        </p:nvSpPr>
        <p:spPr bwMode="auto">
          <a:xfrm>
            <a:off x="54483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83" name="Line 191"/>
          <p:cNvSpPr>
            <a:spLocks noChangeShapeType="1"/>
          </p:cNvSpPr>
          <p:nvPr/>
        </p:nvSpPr>
        <p:spPr bwMode="auto">
          <a:xfrm>
            <a:off x="55245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84" name="Line 192"/>
          <p:cNvSpPr>
            <a:spLocks noChangeShapeType="1"/>
          </p:cNvSpPr>
          <p:nvPr/>
        </p:nvSpPr>
        <p:spPr bwMode="auto">
          <a:xfrm>
            <a:off x="56007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85" name="Line 193"/>
          <p:cNvSpPr>
            <a:spLocks noChangeShapeType="1"/>
          </p:cNvSpPr>
          <p:nvPr/>
        </p:nvSpPr>
        <p:spPr bwMode="auto">
          <a:xfrm>
            <a:off x="56769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86" name="Line 194"/>
          <p:cNvSpPr>
            <a:spLocks noChangeShapeType="1"/>
          </p:cNvSpPr>
          <p:nvPr/>
        </p:nvSpPr>
        <p:spPr bwMode="auto">
          <a:xfrm>
            <a:off x="57531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87" name="Line 195"/>
          <p:cNvSpPr>
            <a:spLocks noChangeShapeType="1"/>
          </p:cNvSpPr>
          <p:nvPr/>
        </p:nvSpPr>
        <p:spPr bwMode="auto">
          <a:xfrm>
            <a:off x="58293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88" name="Line 196"/>
          <p:cNvSpPr>
            <a:spLocks noChangeShapeType="1"/>
          </p:cNvSpPr>
          <p:nvPr/>
        </p:nvSpPr>
        <p:spPr bwMode="auto">
          <a:xfrm>
            <a:off x="59055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89" name="Line 197"/>
          <p:cNvSpPr>
            <a:spLocks noChangeShapeType="1"/>
          </p:cNvSpPr>
          <p:nvPr/>
        </p:nvSpPr>
        <p:spPr bwMode="auto">
          <a:xfrm>
            <a:off x="59817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90" name="Line 198"/>
          <p:cNvSpPr>
            <a:spLocks noChangeShapeType="1"/>
          </p:cNvSpPr>
          <p:nvPr/>
        </p:nvSpPr>
        <p:spPr bwMode="auto">
          <a:xfrm>
            <a:off x="60579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91" name="Line 199"/>
          <p:cNvSpPr>
            <a:spLocks noChangeShapeType="1"/>
          </p:cNvSpPr>
          <p:nvPr/>
        </p:nvSpPr>
        <p:spPr bwMode="auto">
          <a:xfrm>
            <a:off x="61341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92" name="Line 200"/>
          <p:cNvSpPr>
            <a:spLocks noChangeShapeType="1"/>
          </p:cNvSpPr>
          <p:nvPr/>
        </p:nvSpPr>
        <p:spPr bwMode="auto">
          <a:xfrm>
            <a:off x="62103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93" name="Line 201"/>
          <p:cNvSpPr>
            <a:spLocks noChangeShapeType="1"/>
          </p:cNvSpPr>
          <p:nvPr/>
        </p:nvSpPr>
        <p:spPr bwMode="auto">
          <a:xfrm>
            <a:off x="62865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94" name="Line 202"/>
          <p:cNvSpPr>
            <a:spLocks noChangeShapeType="1"/>
          </p:cNvSpPr>
          <p:nvPr/>
        </p:nvSpPr>
        <p:spPr bwMode="auto">
          <a:xfrm>
            <a:off x="63627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95" name="Line 203"/>
          <p:cNvSpPr>
            <a:spLocks noChangeShapeType="1"/>
          </p:cNvSpPr>
          <p:nvPr/>
        </p:nvSpPr>
        <p:spPr bwMode="auto">
          <a:xfrm>
            <a:off x="64389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96" name="Line 204"/>
          <p:cNvSpPr>
            <a:spLocks noChangeShapeType="1"/>
          </p:cNvSpPr>
          <p:nvPr/>
        </p:nvSpPr>
        <p:spPr bwMode="auto">
          <a:xfrm>
            <a:off x="65151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97" name="Line 205"/>
          <p:cNvSpPr>
            <a:spLocks noChangeShapeType="1"/>
          </p:cNvSpPr>
          <p:nvPr/>
        </p:nvSpPr>
        <p:spPr bwMode="auto">
          <a:xfrm>
            <a:off x="65913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98" name="Line 206"/>
          <p:cNvSpPr>
            <a:spLocks noChangeShapeType="1"/>
          </p:cNvSpPr>
          <p:nvPr/>
        </p:nvSpPr>
        <p:spPr bwMode="auto">
          <a:xfrm>
            <a:off x="66675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599" name="Line 207"/>
          <p:cNvSpPr>
            <a:spLocks noChangeShapeType="1"/>
          </p:cNvSpPr>
          <p:nvPr/>
        </p:nvSpPr>
        <p:spPr bwMode="auto">
          <a:xfrm>
            <a:off x="67437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00" name="Line 208"/>
          <p:cNvSpPr>
            <a:spLocks noChangeShapeType="1"/>
          </p:cNvSpPr>
          <p:nvPr/>
        </p:nvSpPr>
        <p:spPr bwMode="auto">
          <a:xfrm>
            <a:off x="68199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01" name="Line 209"/>
          <p:cNvSpPr>
            <a:spLocks noChangeShapeType="1"/>
          </p:cNvSpPr>
          <p:nvPr/>
        </p:nvSpPr>
        <p:spPr bwMode="auto">
          <a:xfrm>
            <a:off x="6896100" y="2305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02" name="Line 210"/>
          <p:cNvSpPr>
            <a:spLocks noChangeShapeType="1"/>
          </p:cNvSpPr>
          <p:nvPr/>
        </p:nvSpPr>
        <p:spPr bwMode="auto">
          <a:xfrm flipV="1">
            <a:off x="1562100" y="2292350"/>
            <a:ext cx="0" cy="292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03" name="Line 211"/>
          <p:cNvSpPr>
            <a:spLocks noChangeShapeType="1"/>
          </p:cNvSpPr>
          <p:nvPr/>
        </p:nvSpPr>
        <p:spPr bwMode="auto">
          <a:xfrm>
            <a:off x="1524000" y="5213350"/>
            <a:ext cx="63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04" name="Line 212"/>
          <p:cNvSpPr>
            <a:spLocks noChangeShapeType="1"/>
          </p:cNvSpPr>
          <p:nvPr/>
        </p:nvSpPr>
        <p:spPr bwMode="auto">
          <a:xfrm>
            <a:off x="1562100" y="5213350"/>
            <a:ext cx="535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05" name="Line 213"/>
          <p:cNvSpPr>
            <a:spLocks noChangeShapeType="1"/>
          </p:cNvSpPr>
          <p:nvPr/>
        </p:nvSpPr>
        <p:spPr bwMode="auto">
          <a:xfrm flipV="1">
            <a:off x="1562100" y="5153025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06" name="Line 214"/>
          <p:cNvSpPr>
            <a:spLocks noChangeShapeType="1"/>
          </p:cNvSpPr>
          <p:nvPr/>
        </p:nvSpPr>
        <p:spPr bwMode="auto">
          <a:xfrm flipV="1">
            <a:off x="1828800" y="5153025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07" name="Line 215"/>
          <p:cNvSpPr>
            <a:spLocks noChangeShapeType="1"/>
          </p:cNvSpPr>
          <p:nvPr/>
        </p:nvSpPr>
        <p:spPr bwMode="auto">
          <a:xfrm flipV="1">
            <a:off x="2108200" y="5153025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08" name="Line 216"/>
          <p:cNvSpPr>
            <a:spLocks noChangeShapeType="1"/>
          </p:cNvSpPr>
          <p:nvPr/>
        </p:nvSpPr>
        <p:spPr bwMode="auto">
          <a:xfrm flipV="1">
            <a:off x="2374900" y="5153025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09" name="Line 217"/>
          <p:cNvSpPr>
            <a:spLocks noChangeShapeType="1"/>
          </p:cNvSpPr>
          <p:nvPr/>
        </p:nvSpPr>
        <p:spPr bwMode="auto">
          <a:xfrm flipV="1">
            <a:off x="2641600" y="5153025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10" name="Line 218"/>
          <p:cNvSpPr>
            <a:spLocks noChangeShapeType="1"/>
          </p:cNvSpPr>
          <p:nvPr/>
        </p:nvSpPr>
        <p:spPr bwMode="auto">
          <a:xfrm flipV="1">
            <a:off x="2908300" y="5153025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11" name="Line 219"/>
          <p:cNvSpPr>
            <a:spLocks noChangeShapeType="1"/>
          </p:cNvSpPr>
          <p:nvPr/>
        </p:nvSpPr>
        <p:spPr bwMode="auto">
          <a:xfrm flipV="1">
            <a:off x="3175000" y="5153025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26" name="Freeform 234"/>
          <p:cNvSpPr>
            <a:spLocks/>
          </p:cNvSpPr>
          <p:nvPr/>
        </p:nvSpPr>
        <p:spPr bwMode="auto">
          <a:xfrm>
            <a:off x="1555750" y="2324100"/>
            <a:ext cx="5373688" cy="2884488"/>
          </a:xfrm>
          <a:custGeom>
            <a:avLst/>
            <a:gdLst>
              <a:gd name="T0" fmla="*/ 0 w 3385"/>
              <a:gd name="T1" fmla="*/ 1816 h 1817"/>
              <a:gd name="T2" fmla="*/ 168 w 3385"/>
              <a:gd name="T3" fmla="*/ 1752 h 1817"/>
              <a:gd name="T4" fmla="*/ 344 w 3385"/>
              <a:gd name="T5" fmla="*/ 1696 h 1817"/>
              <a:gd name="T6" fmla="*/ 512 w 3385"/>
              <a:gd name="T7" fmla="*/ 1640 h 1817"/>
              <a:gd name="T8" fmla="*/ 680 w 3385"/>
              <a:gd name="T9" fmla="*/ 1576 h 1817"/>
              <a:gd name="T10" fmla="*/ 848 w 3385"/>
              <a:gd name="T11" fmla="*/ 1520 h 1817"/>
              <a:gd name="T12" fmla="*/ 1016 w 3385"/>
              <a:gd name="T13" fmla="*/ 1456 h 1817"/>
              <a:gd name="T14" fmla="*/ 1184 w 3385"/>
              <a:gd name="T15" fmla="*/ 1400 h 1817"/>
              <a:gd name="T16" fmla="*/ 1352 w 3385"/>
              <a:gd name="T17" fmla="*/ 1296 h 1817"/>
              <a:gd name="T18" fmla="*/ 1528 w 3385"/>
              <a:gd name="T19" fmla="*/ 1184 h 1817"/>
              <a:gd name="T20" fmla="*/ 1696 w 3385"/>
              <a:gd name="T21" fmla="*/ 1080 h 1817"/>
              <a:gd name="T22" fmla="*/ 1864 w 3385"/>
              <a:gd name="T23" fmla="*/ 968 h 1817"/>
              <a:gd name="T24" fmla="*/ 2032 w 3385"/>
              <a:gd name="T25" fmla="*/ 864 h 1817"/>
              <a:gd name="T26" fmla="*/ 2200 w 3385"/>
              <a:gd name="T27" fmla="*/ 752 h 1817"/>
              <a:gd name="T28" fmla="*/ 2368 w 3385"/>
              <a:gd name="T29" fmla="*/ 648 h 1817"/>
              <a:gd name="T30" fmla="*/ 2536 w 3385"/>
              <a:gd name="T31" fmla="*/ 536 h 1817"/>
              <a:gd name="T32" fmla="*/ 2712 w 3385"/>
              <a:gd name="T33" fmla="*/ 432 h 1817"/>
              <a:gd name="T34" fmla="*/ 2880 w 3385"/>
              <a:gd name="T35" fmla="*/ 328 h 1817"/>
              <a:gd name="T36" fmla="*/ 3048 w 3385"/>
              <a:gd name="T37" fmla="*/ 216 h 1817"/>
              <a:gd name="T38" fmla="*/ 3216 w 3385"/>
              <a:gd name="T39" fmla="*/ 112 h 1817"/>
              <a:gd name="T40" fmla="*/ 3384 w 3385"/>
              <a:gd name="T41" fmla="*/ 0 h 1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85" h="1817">
                <a:moveTo>
                  <a:pt x="0" y="1816"/>
                </a:moveTo>
                <a:lnTo>
                  <a:pt x="168" y="1752"/>
                </a:lnTo>
                <a:lnTo>
                  <a:pt x="344" y="1696"/>
                </a:lnTo>
                <a:lnTo>
                  <a:pt x="512" y="1640"/>
                </a:lnTo>
                <a:lnTo>
                  <a:pt x="680" y="1576"/>
                </a:lnTo>
                <a:lnTo>
                  <a:pt x="848" y="1520"/>
                </a:lnTo>
                <a:lnTo>
                  <a:pt x="1016" y="1456"/>
                </a:lnTo>
                <a:lnTo>
                  <a:pt x="1184" y="1400"/>
                </a:lnTo>
                <a:lnTo>
                  <a:pt x="1352" y="1296"/>
                </a:lnTo>
                <a:lnTo>
                  <a:pt x="1528" y="1184"/>
                </a:lnTo>
                <a:lnTo>
                  <a:pt x="1696" y="1080"/>
                </a:lnTo>
                <a:lnTo>
                  <a:pt x="1864" y="968"/>
                </a:lnTo>
                <a:lnTo>
                  <a:pt x="2032" y="864"/>
                </a:lnTo>
                <a:lnTo>
                  <a:pt x="2200" y="752"/>
                </a:lnTo>
                <a:lnTo>
                  <a:pt x="2368" y="648"/>
                </a:lnTo>
                <a:lnTo>
                  <a:pt x="2536" y="536"/>
                </a:lnTo>
                <a:lnTo>
                  <a:pt x="2712" y="432"/>
                </a:lnTo>
                <a:lnTo>
                  <a:pt x="2880" y="328"/>
                </a:lnTo>
                <a:lnTo>
                  <a:pt x="3048" y="216"/>
                </a:lnTo>
                <a:lnTo>
                  <a:pt x="3216" y="112"/>
                </a:lnTo>
                <a:lnTo>
                  <a:pt x="3384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9627" name="Freeform 235"/>
          <p:cNvSpPr>
            <a:spLocks/>
          </p:cNvSpPr>
          <p:nvPr/>
        </p:nvSpPr>
        <p:spPr bwMode="auto">
          <a:xfrm>
            <a:off x="1555750" y="4635500"/>
            <a:ext cx="5373688" cy="573088"/>
          </a:xfrm>
          <a:custGeom>
            <a:avLst/>
            <a:gdLst>
              <a:gd name="T0" fmla="*/ 0 w 3385"/>
              <a:gd name="T1" fmla="*/ 360 h 361"/>
              <a:gd name="T2" fmla="*/ 168 w 3385"/>
              <a:gd name="T3" fmla="*/ 344 h 361"/>
              <a:gd name="T4" fmla="*/ 344 w 3385"/>
              <a:gd name="T5" fmla="*/ 320 h 361"/>
              <a:gd name="T6" fmla="*/ 512 w 3385"/>
              <a:gd name="T7" fmla="*/ 304 h 361"/>
              <a:gd name="T8" fmla="*/ 680 w 3385"/>
              <a:gd name="T9" fmla="*/ 288 h 361"/>
              <a:gd name="T10" fmla="*/ 848 w 3385"/>
              <a:gd name="T11" fmla="*/ 272 h 361"/>
              <a:gd name="T12" fmla="*/ 1016 w 3385"/>
              <a:gd name="T13" fmla="*/ 248 h 361"/>
              <a:gd name="T14" fmla="*/ 1184 w 3385"/>
              <a:gd name="T15" fmla="*/ 232 h 361"/>
              <a:gd name="T16" fmla="*/ 1352 w 3385"/>
              <a:gd name="T17" fmla="*/ 216 h 361"/>
              <a:gd name="T18" fmla="*/ 1528 w 3385"/>
              <a:gd name="T19" fmla="*/ 200 h 361"/>
              <a:gd name="T20" fmla="*/ 1696 w 3385"/>
              <a:gd name="T21" fmla="*/ 176 h 361"/>
              <a:gd name="T22" fmla="*/ 1864 w 3385"/>
              <a:gd name="T23" fmla="*/ 160 h 361"/>
              <a:gd name="T24" fmla="*/ 2032 w 3385"/>
              <a:gd name="T25" fmla="*/ 144 h 361"/>
              <a:gd name="T26" fmla="*/ 2200 w 3385"/>
              <a:gd name="T27" fmla="*/ 128 h 361"/>
              <a:gd name="T28" fmla="*/ 2368 w 3385"/>
              <a:gd name="T29" fmla="*/ 104 h 361"/>
              <a:gd name="T30" fmla="*/ 2536 w 3385"/>
              <a:gd name="T31" fmla="*/ 88 h 361"/>
              <a:gd name="T32" fmla="*/ 2712 w 3385"/>
              <a:gd name="T33" fmla="*/ 72 h 361"/>
              <a:gd name="T34" fmla="*/ 2880 w 3385"/>
              <a:gd name="T35" fmla="*/ 56 h 361"/>
              <a:gd name="T36" fmla="*/ 3048 w 3385"/>
              <a:gd name="T37" fmla="*/ 32 h 361"/>
              <a:gd name="T38" fmla="*/ 3216 w 3385"/>
              <a:gd name="T39" fmla="*/ 16 h 361"/>
              <a:gd name="T40" fmla="*/ 3384 w 3385"/>
              <a:gd name="T41" fmla="*/ 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85" h="361">
                <a:moveTo>
                  <a:pt x="0" y="360"/>
                </a:moveTo>
                <a:lnTo>
                  <a:pt x="168" y="344"/>
                </a:lnTo>
                <a:lnTo>
                  <a:pt x="344" y="320"/>
                </a:lnTo>
                <a:lnTo>
                  <a:pt x="512" y="304"/>
                </a:lnTo>
                <a:lnTo>
                  <a:pt x="680" y="288"/>
                </a:lnTo>
                <a:lnTo>
                  <a:pt x="848" y="272"/>
                </a:lnTo>
                <a:lnTo>
                  <a:pt x="1016" y="248"/>
                </a:lnTo>
                <a:lnTo>
                  <a:pt x="1184" y="232"/>
                </a:lnTo>
                <a:lnTo>
                  <a:pt x="1352" y="216"/>
                </a:lnTo>
                <a:lnTo>
                  <a:pt x="1528" y="200"/>
                </a:lnTo>
                <a:lnTo>
                  <a:pt x="1696" y="176"/>
                </a:lnTo>
                <a:lnTo>
                  <a:pt x="1864" y="160"/>
                </a:lnTo>
                <a:lnTo>
                  <a:pt x="2032" y="144"/>
                </a:lnTo>
                <a:lnTo>
                  <a:pt x="2200" y="128"/>
                </a:lnTo>
                <a:lnTo>
                  <a:pt x="2368" y="104"/>
                </a:lnTo>
                <a:lnTo>
                  <a:pt x="2536" y="88"/>
                </a:lnTo>
                <a:lnTo>
                  <a:pt x="2712" y="72"/>
                </a:lnTo>
                <a:lnTo>
                  <a:pt x="2880" y="56"/>
                </a:lnTo>
                <a:lnTo>
                  <a:pt x="3048" y="32"/>
                </a:lnTo>
                <a:lnTo>
                  <a:pt x="3216" y="16"/>
                </a:lnTo>
                <a:lnTo>
                  <a:pt x="3384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9628" name="Rectangle 236"/>
          <p:cNvSpPr>
            <a:spLocks noChangeArrowheads="1"/>
          </p:cNvSpPr>
          <p:nvPr/>
        </p:nvSpPr>
        <p:spPr bwMode="auto">
          <a:xfrm>
            <a:off x="1524000" y="5167313"/>
            <a:ext cx="50800" cy="66675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29" name="Rectangle 237"/>
          <p:cNvSpPr>
            <a:spLocks noChangeArrowheads="1"/>
          </p:cNvSpPr>
          <p:nvPr/>
        </p:nvSpPr>
        <p:spPr bwMode="auto">
          <a:xfrm>
            <a:off x="1790700" y="5065713"/>
            <a:ext cx="50800" cy="66675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30" name="Rectangle 238"/>
          <p:cNvSpPr>
            <a:spLocks noChangeArrowheads="1"/>
          </p:cNvSpPr>
          <p:nvPr/>
        </p:nvSpPr>
        <p:spPr bwMode="auto">
          <a:xfrm>
            <a:off x="2070100" y="49847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31" name="Rectangle 239"/>
          <p:cNvSpPr>
            <a:spLocks noChangeArrowheads="1"/>
          </p:cNvSpPr>
          <p:nvPr/>
        </p:nvSpPr>
        <p:spPr bwMode="auto">
          <a:xfrm>
            <a:off x="2336800" y="48958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32" name="Rectangle 240"/>
          <p:cNvSpPr>
            <a:spLocks noChangeArrowheads="1"/>
          </p:cNvSpPr>
          <p:nvPr/>
        </p:nvSpPr>
        <p:spPr bwMode="auto">
          <a:xfrm>
            <a:off x="2603500" y="47942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33" name="Rectangle 241"/>
          <p:cNvSpPr>
            <a:spLocks noChangeArrowheads="1"/>
          </p:cNvSpPr>
          <p:nvPr/>
        </p:nvSpPr>
        <p:spPr bwMode="auto">
          <a:xfrm>
            <a:off x="2870200" y="47053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34" name="Rectangle 242"/>
          <p:cNvSpPr>
            <a:spLocks noChangeArrowheads="1"/>
          </p:cNvSpPr>
          <p:nvPr/>
        </p:nvSpPr>
        <p:spPr bwMode="auto">
          <a:xfrm>
            <a:off x="3136900" y="46037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35" name="Rectangle 243"/>
          <p:cNvSpPr>
            <a:spLocks noChangeArrowheads="1"/>
          </p:cNvSpPr>
          <p:nvPr/>
        </p:nvSpPr>
        <p:spPr bwMode="auto">
          <a:xfrm>
            <a:off x="3403600" y="45148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36" name="Rectangle 244"/>
          <p:cNvSpPr>
            <a:spLocks noChangeArrowheads="1"/>
          </p:cNvSpPr>
          <p:nvPr/>
        </p:nvSpPr>
        <p:spPr bwMode="auto">
          <a:xfrm>
            <a:off x="3670300" y="43497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37" name="Rectangle 245"/>
          <p:cNvSpPr>
            <a:spLocks noChangeArrowheads="1"/>
          </p:cNvSpPr>
          <p:nvPr/>
        </p:nvSpPr>
        <p:spPr bwMode="auto">
          <a:xfrm>
            <a:off x="3949700" y="41719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38" name="Rectangle 246"/>
          <p:cNvSpPr>
            <a:spLocks noChangeArrowheads="1"/>
          </p:cNvSpPr>
          <p:nvPr/>
        </p:nvSpPr>
        <p:spPr bwMode="auto">
          <a:xfrm>
            <a:off x="4216400" y="40068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39" name="Rectangle 247"/>
          <p:cNvSpPr>
            <a:spLocks noChangeArrowheads="1"/>
          </p:cNvSpPr>
          <p:nvPr/>
        </p:nvSpPr>
        <p:spPr bwMode="auto">
          <a:xfrm>
            <a:off x="4483100" y="38290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40" name="Rectangle 248"/>
          <p:cNvSpPr>
            <a:spLocks noChangeArrowheads="1"/>
          </p:cNvSpPr>
          <p:nvPr/>
        </p:nvSpPr>
        <p:spPr bwMode="auto">
          <a:xfrm>
            <a:off x="4749800" y="36639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41" name="Rectangle 249"/>
          <p:cNvSpPr>
            <a:spLocks noChangeArrowheads="1"/>
          </p:cNvSpPr>
          <p:nvPr/>
        </p:nvSpPr>
        <p:spPr bwMode="auto">
          <a:xfrm>
            <a:off x="5016500" y="34861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42" name="Rectangle 250"/>
          <p:cNvSpPr>
            <a:spLocks noChangeArrowheads="1"/>
          </p:cNvSpPr>
          <p:nvPr/>
        </p:nvSpPr>
        <p:spPr bwMode="auto">
          <a:xfrm>
            <a:off x="5283200" y="33210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43" name="Rectangle 251"/>
          <p:cNvSpPr>
            <a:spLocks noChangeArrowheads="1"/>
          </p:cNvSpPr>
          <p:nvPr/>
        </p:nvSpPr>
        <p:spPr bwMode="auto">
          <a:xfrm>
            <a:off x="5549900" y="31432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44" name="Rectangle 252"/>
          <p:cNvSpPr>
            <a:spLocks noChangeArrowheads="1"/>
          </p:cNvSpPr>
          <p:nvPr/>
        </p:nvSpPr>
        <p:spPr bwMode="auto">
          <a:xfrm>
            <a:off x="5829300" y="29781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45" name="Rectangle 253"/>
          <p:cNvSpPr>
            <a:spLocks noChangeArrowheads="1"/>
          </p:cNvSpPr>
          <p:nvPr/>
        </p:nvSpPr>
        <p:spPr bwMode="auto">
          <a:xfrm>
            <a:off x="6096000" y="28130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46" name="Rectangle 254"/>
          <p:cNvSpPr>
            <a:spLocks noChangeArrowheads="1"/>
          </p:cNvSpPr>
          <p:nvPr/>
        </p:nvSpPr>
        <p:spPr bwMode="auto">
          <a:xfrm>
            <a:off x="6362700" y="26352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47" name="Rectangle 255"/>
          <p:cNvSpPr>
            <a:spLocks noChangeArrowheads="1"/>
          </p:cNvSpPr>
          <p:nvPr/>
        </p:nvSpPr>
        <p:spPr bwMode="auto">
          <a:xfrm>
            <a:off x="6629400" y="24701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48" name="Rectangle 256"/>
          <p:cNvSpPr>
            <a:spLocks noChangeArrowheads="1"/>
          </p:cNvSpPr>
          <p:nvPr/>
        </p:nvSpPr>
        <p:spPr bwMode="auto">
          <a:xfrm>
            <a:off x="6896100" y="22923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49" name="Rectangle 257"/>
          <p:cNvSpPr>
            <a:spLocks noChangeArrowheads="1"/>
          </p:cNvSpPr>
          <p:nvPr/>
        </p:nvSpPr>
        <p:spPr bwMode="auto">
          <a:xfrm>
            <a:off x="1524000" y="5167313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50" name="Rectangle 258"/>
          <p:cNvSpPr>
            <a:spLocks noChangeArrowheads="1"/>
          </p:cNvSpPr>
          <p:nvPr/>
        </p:nvSpPr>
        <p:spPr bwMode="auto">
          <a:xfrm>
            <a:off x="1790700" y="5141913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51" name="Rectangle 259"/>
          <p:cNvSpPr>
            <a:spLocks noChangeArrowheads="1"/>
          </p:cNvSpPr>
          <p:nvPr/>
        </p:nvSpPr>
        <p:spPr bwMode="auto">
          <a:xfrm>
            <a:off x="2070100" y="5103813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52" name="Rectangle 260"/>
          <p:cNvSpPr>
            <a:spLocks noChangeArrowheads="1"/>
          </p:cNvSpPr>
          <p:nvPr/>
        </p:nvSpPr>
        <p:spPr bwMode="auto">
          <a:xfrm>
            <a:off x="2336800" y="5078413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53" name="Rectangle 261"/>
          <p:cNvSpPr>
            <a:spLocks noChangeArrowheads="1"/>
          </p:cNvSpPr>
          <p:nvPr/>
        </p:nvSpPr>
        <p:spPr bwMode="auto">
          <a:xfrm>
            <a:off x="2603500" y="5053013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54" name="Rectangle 262"/>
          <p:cNvSpPr>
            <a:spLocks noChangeArrowheads="1"/>
          </p:cNvSpPr>
          <p:nvPr/>
        </p:nvSpPr>
        <p:spPr bwMode="auto">
          <a:xfrm>
            <a:off x="2870200" y="5027613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55" name="Rectangle 263"/>
          <p:cNvSpPr>
            <a:spLocks noChangeArrowheads="1"/>
          </p:cNvSpPr>
          <p:nvPr/>
        </p:nvSpPr>
        <p:spPr bwMode="auto">
          <a:xfrm>
            <a:off x="3136900" y="4989513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56" name="Rectangle 264"/>
          <p:cNvSpPr>
            <a:spLocks noChangeArrowheads="1"/>
          </p:cNvSpPr>
          <p:nvPr/>
        </p:nvSpPr>
        <p:spPr bwMode="auto">
          <a:xfrm>
            <a:off x="3403600" y="49720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57" name="Rectangle 265"/>
          <p:cNvSpPr>
            <a:spLocks noChangeArrowheads="1"/>
          </p:cNvSpPr>
          <p:nvPr/>
        </p:nvSpPr>
        <p:spPr bwMode="auto">
          <a:xfrm>
            <a:off x="3670300" y="49466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58" name="Rectangle 266"/>
          <p:cNvSpPr>
            <a:spLocks noChangeArrowheads="1"/>
          </p:cNvSpPr>
          <p:nvPr/>
        </p:nvSpPr>
        <p:spPr bwMode="auto">
          <a:xfrm>
            <a:off x="3949700" y="49212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59" name="Rectangle 267"/>
          <p:cNvSpPr>
            <a:spLocks noChangeArrowheads="1"/>
          </p:cNvSpPr>
          <p:nvPr/>
        </p:nvSpPr>
        <p:spPr bwMode="auto">
          <a:xfrm>
            <a:off x="4216400" y="48831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60" name="Rectangle 268"/>
          <p:cNvSpPr>
            <a:spLocks noChangeArrowheads="1"/>
          </p:cNvSpPr>
          <p:nvPr/>
        </p:nvSpPr>
        <p:spPr bwMode="auto">
          <a:xfrm>
            <a:off x="4483100" y="48577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61" name="Rectangle 269"/>
          <p:cNvSpPr>
            <a:spLocks noChangeArrowheads="1"/>
          </p:cNvSpPr>
          <p:nvPr/>
        </p:nvSpPr>
        <p:spPr bwMode="auto">
          <a:xfrm>
            <a:off x="4749800" y="48323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62" name="Rectangle 270"/>
          <p:cNvSpPr>
            <a:spLocks noChangeArrowheads="1"/>
          </p:cNvSpPr>
          <p:nvPr/>
        </p:nvSpPr>
        <p:spPr bwMode="auto">
          <a:xfrm>
            <a:off x="5016500" y="48069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63" name="Rectangle 271"/>
          <p:cNvSpPr>
            <a:spLocks noChangeArrowheads="1"/>
          </p:cNvSpPr>
          <p:nvPr/>
        </p:nvSpPr>
        <p:spPr bwMode="auto">
          <a:xfrm>
            <a:off x="5283200" y="47688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64" name="Rectangle 272"/>
          <p:cNvSpPr>
            <a:spLocks noChangeArrowheads="1"/>
          </p:cNvSpPr>
          <p:nvPr/>
        </p:nvSpPr>
        <p:spPr bwMode="auto">
          <a:xfrm>
            <a:off x="5549900" y="47434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65" name="Rectangle 273"/>
          <p:cNvSpPr>
            <a:spLocks noChangeArrowheads="1"/>
          </p:cNvSpPr>
          <p:nvPr/>
        </p:nvSpPr>
        <p:spPr bwMode="auto">
          <a:xfrm>
            <a:off x="5829300" y="47180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66" name="Rectangle 274"/>
          <p:cNvSpPr>
            <a:spLocks noChangeArrowheads="1"/>
          </p:cNvSpPr>
          <p:nvPr/>
        </p:nvSpPr>
        <p:spPr bwMode="auto">
          <a:xfrm>
            <a:off x="6096000" y="46926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67" name="Rectangle 275"/>
          <p:cNvSpPr>
            <a:spLocks noChangeArrowheads="1"/>
          </p:cNvSpPr>
          <p:nvPr/>
        </p:nvSpPr>
        <p:spPr bwMode="auto">
          <a:xfrm>
            <a:off x="6362700" y="46545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68" name="Rectangle 276"/>
          <p:cNvSpPr>
            <a:spLocks noChangeArrowheads="1"/>
          </p:cNvSpPr>
          <p:nvPr/>
        </p:nvSpPr>
        <p:spPr bwMode="auto">
          <a:xfrm>
            <a:off x="6629400" y="46291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69" name="Rectangle 277"/>
          <p:cNvSpPr>
            <a:spLocks noChangeArrowheads="1"/>
          </p:cNvSpPr>
          <p:nvPr/>
        </p:nvSpPr>
        <p:spPr bwMode="auto">
          <a:xfrm>
            <a:off x="6896100" y="46037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70" name="Rectangle 278"/>
          <p:cNvSpPr>
            <a:spLocks noChangeArrowheads="1"/>
          </p:cNvSpPr>
          <p:nvPr/>
        </p:nvSpPr>
        <p:spPr bwMode="auto">
          <a:xfrm>
            <a:off x="1157288" y="4956175"/>
            <a:ext cx="379412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800" b="1">
                <a:latin typeface="Geneva" charset="0"/>
              </a:rPr>
              <a:t>1</a:t>
            </a:r>
          </a:p>
        </p:txBody>
      </p:sp>
      <p:sp>
        <p:nvSpPr>
          <p:cNvPr id="59671" name="Rectangle 279"/>
          <p:cNvSpPr>
            <a:spLocks noChangeArrowheads="1"/>
          </p:cNvSpPr>
          <p:nvPr/>
        </p:nvSpPr>
        <p:spPr bwMode="auto">
          <a:xfrm>
            <a:off x="915988" y="3990975"/>
            <a:ext cx="57785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800" b="1">
                <a:latin typeface="Geneva" charset="0"/>
              </a:rPr>
              <a:t>10</a:t>
            </a:r>
          </a:p>
        </p:txBody>
      </p:sp>
      <p:sp>
        <p:nvSpPr>
          <p:cNvPr id="59672" name="Rectangle 280"/>
          <p:cNvSpPr>
            <a:spLocks noChangeArrowheads="1"/>
          </p:cNvSpPr>
          <p:nvPr/>
        </p:nvSpPr>
        <p:spPr bwMode="auto">
          <a:xfrm>
            <a:off x="750888" y="3101975"/>
            <a:ext cx="776287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800" b="1">
                <a:latin typeface="Geneva" charset="0"/>
              </a:rPr>
              <a:t>100</a:t>
            </a:r>
          </a:p>
        </p:txBody>
      </p:sp>
      <p:sp>
        <p:nvSpPr>
          <p:cNvPr id="59673" name="Rectangle 281"/>
          <p:cNvSpPr>
            <a:spLocks noChangeArrowheads="1"/>
          </p:cNvSpPr>
          <p:nvPr/>
        </p:nvSpPr>
        <p:spPr bwMode="auto">
          <a:xfrm>
            <a:off x="509588" y="2047875"/>
            <a:ext cx="9747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800" b="1">
                <a:latin typeface="Geneva" charset="0"/>
              </a:rPr>
              <a:t>1000</a:t>
            </a:r>
          </a:p>
        </p:txBody>
      </p:sp>
      <p:sp>
        <p:nvSpPr>
          <p:cNvPr id="59694" name="Rectangle 302"/>
          <p:cNvSpPr>
            <a:spLocks noChangeArrowheads="1"/>
          </p:cNvSpPr>
          <p:nvPr/>
        </p:nvSpPr>
        <p:spPr bwMode="auto">
          <a:xfrm>
            <a:off x="6811963" y="4730750"/>
            <a:ext cx="8667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Geneva" charset="0"/>
              </a:rPr>
              <a:t>DRAM</a:t>
            </a:r>
          </a:p>
        </p:txBody>
      </p:sp>
      <p:sp>
        <p:nvSpPr>
          <p:cNvPr id="59695" name="Rectangle 303"/>
          <p:cNvSpPr>
            <a:spLocks noChangeArrowheads="1"/>
          </p:cNvSpPr>
          <p:nvPr/>
        </p:nvSpPr>
        <p:spPr bwMode="auto">
          <a:xfrm>
            <a:off x="6926263" y="2254250"/>
            <a:ext cx="663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Geneva" charset="0"/>
              </a:rPr>
              <a:t>CPU</a:t>
            </a:r>
          </a:p>
        </p:txBody>
      </p:sp>
      <p:sp>
        <p:nvSpPr>
          <p:cNvPr id="59697" name="Line 305"/>
          <p:cNvSpPr>
            <a:spLocks noChangeShapeType="1"/>
          </p:cNvSpPr>
          <p:nvPr/>
        </p:nvSpPr>
        <p:spPr bwMode="auto">
          <a:xfrm>
            <a:off x="6151563" y="2908300"/>
            <a:ext cx="0" cy="18034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698" name="Rectangle 306"/>
          <p:cNvSpPr>
            <a:spLocks noChangeArrowheads="1"/>
          </p:cNvSpPr>
          <p:nvPr/>
        </p:nvSpPr>
        <p:spPr bwMode="auto">
          <a:xfrm rot="16200000">
            <a:off x="-152400" y="3954463"/>
            <a:ext cx="1550987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Velocità</a:t>
            </a:r>
          </a:p>
        </p:txBody>
      </p:sp>
      <p:sp>
        <p:nvSpPr>
          <p:cNvPr id="59700" name="AutoShape 308"/>
          <p:cNvSpPr>
            <a:spLocks noChangeArrowheads="1"/>
          </p:cNvSpPr>
          <p:nvPr/>
        </p:nvSpPr>
        <p:spPr bwMode="auto">
          <a:xfrm>
            <a:off x="7073900" y="2638425"/>
            <a:ext cx="2781300" cy="1944688"/>
          </a:xfrm>
          <a:prstGeom prst="wedgeRoundRectCallout">
            <a:avLst>
              <a:gd name="adj1" fmla="val -81051"/>
              <a:gd name="adj2" fmla="val 15551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/>
            <a:r>
              <a:rPr lang="it-IT"/>
              <a:t>La differenza di velocità tra processori e memorie aumenta.</a:t>
            </a:r>
          </a:p>
        </p:txBody>
      </p:sp>
      <p:sp>
        <p:nvSpPr>
          <p:cNvPr id="59701" name="Rectangle 309"/>
          <p:cNvSpPr>
            <a:spLocks noChangeArrowheads="1"/>
          </p:cNvSpPr>
          <p:nvPr/>
        </p:nvSpPr>
        <p:spPr bwMode="auto">
          <a:xfrm rot="16200000">
            <a:off x="4387851" y="4927600"/>
            <a:ext cx="608012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488" tIns="44450" rIns="90488" bIns="44450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Tempo</a:t>
            </a:r>
          </a:p>
        </p:txBody>
      </p:sp>
      <p:cxnSp>
        <p:nvCxnSpPr>
          <p:cNvPr id="3" name="Straight Arrow Connector 2"/>
          <p:cNvCxnSpPr>
            <a:stCxn id="59626" idx="11"/>
            <a:endCxn id="59627" idx="11"/>
          </p:cNvCxnSpPr>
          <p:nvPr/>
        </p:nvCxnSpPr>
        <p:spPr bwMode="auto">
          <a:xfrm>
            <a:off x="4514850" y="3860800"/>
            <a:ext cx="0" cy="1028700"/>
          </a:xfrm>
          <a:prstGeom prst="straightConnector1">
            <a:avLst/>
          </a:prstGeom>
          <a:noFill/>
          <a:ln w="25400">
            <a:solidFill>
              <a:srgbClr val="FC0128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it-IT" noProof="0" dirty="0" smtClean="0"/>
              <a:t>Livelli di memorie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1" y="1855788"/>
            <a:ext cx="9290050" cy="2970557"/>
          </a:xfrm>
        </p:spPr>
        <p:txBody>
          <a:bodyPr/>
          <a:lstStyle/>
          <a:p>
            <a:pPr defTabSz="222250"/>
            <a:r>
              <a:rPr lang="it-IT" noProof="0" dirty="0">
                <a:latin typeface="Tms Rmn" charset="0"/>
              </a:rPr>
              <a:t>La memoria di un calcolatore è normalmente organizzata in </a:t>
            </a:r>
            <a:r>
              <a:rPr lang="it-IT" i="1" noProof="0" dirty="0">
                <a:latin typeface="Tms Rmn" charset="0"/>
              </a:rPr>
              <a:t>livelli</a:t>
            </a:r>
            <a:r>
              <a:rPr lang="it-IT" noProof="0" dirty="0">
                <a:latin typeface="Tms Rmn" charset="0"/>
              </a:rPr>
              <a:t>. </a:t>
            </a:r>
            <a:endParaRPr lang="it-IT" noProof="0" dirty="0" smtClean="0">
              <a:latin typeface="Tms Rmn" charset="0"/>
            </a:endParaRPr>
          </a:p>
          <a:p>
            <a:pPr defTabSz="222250"/>
            <a:r>
              <a:rPr lang="it-IT" noProof="0" dirty="0" smtClean="0">
                <a:latin typeface="Tms Rmn" charset="0"/>
              </a:rPr>
              <a:t>Il numero di livelli dipende dal tipo di sistema e di applicazione.</a:t>
            </a:r>
          </a:p>
          <a:p>
            <a:pPr defTabSz="222250"/>
            <a:r>
              <a:rPr lang="it-IT" noProof="0" dirty="0" smtClean="0">
                <a:latin typeface="Tms Rmn" charset="0"/>
              </a:rPr>
              <a:t>Ogni </a:t>
            </a:r>
            <a:r>
              <a:rPr lang="it-IT" noProof="0" dirty="0">
                <a:latin typeface="Tms Rmn" charset="0"/>
              </a:rPr>
              <a:t>livello è caratterizzato da un diverso tipo di memoria (in termini di velocità e dimensione, e quindi costo).</a:t>
            </a:r>
          </a:p>
          <a:p>
            <a:endParaRPr lang="it-IT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5626" y="103188"/>
            <a:ext cx="2768387" cy="777136"/>
          </a:xfrm>
        </p:spPr>
        <p:txBody>
          <a:bodyPr/>
          <a:lstStyle/>
          <a:p>
            <a:r>
              <a:rPr lang="it-IT" noProof="0" dirty="0" smtClean="0"/>
              <a:t>Obiettivo</a:t>
            </a:r>
            <a:endParaRPr lang="it-I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1" y="1855788"/>
            <a:ext cx="9290050" cy="4152419"/>
          </a:xfrm>
        </p:spPr>
        <p:txBody>
          <a:bodyPr/>
          <a:lstStyle/>
          <a:p>
            <a:r>
              <a:rPr lang="it-IT" noProof="0" dirty="0">
                <a:latin typeface="Tms Rmn" charset="0"/>
              </a:rPr>
              <a:t>Ottimizzare il Sistema di Memoria in modo tale da minimizzare il tempo medio di accesso per i tipici programmi che utilizziamo (</a:t>
            </a:r>
            <a:r>
              <a:rPr lang="it-IT" i="1" noProof="0" dirty="0" err="1">
                <a:latin typeface="Tms Rmn" charset="0"/>
              </a:rPr>
              <a:t>workload</a:t>
            </a:r>
            <a:r>
              <a:rPr lang="it-IT" noProof="0" dirty="0">
                <a:latin typeface="Tms Rmn" charset="0"/>
              </a:rPr>
              <a:t>):</a:t>
            </a:r>
          </a:p>
          <a:p>
            <a:pPr marL="342900" indent="-342900" defTabSz="222250">
              <a:buFont typeface="Arial" panose="020B0604020202020204" pitchFamily="34" charset="0"/>
              <a:buChar char="•"/>
            </a:pPr>
            <a:r>
              <a:rPr lang="it-IT" noProof="0" dirty="0">
                <a:latin typeface="Tms Rmn" charset="0"/>
              </a:rPr>
              <a:t>Le informazioni sono distribuite in modo dinamico tra i vari livelli a seconda della relativa frequenza di </a:t>
            </a:r>
            <a:r>
              <a:rPr lang="it-IT" noProof="0" dirty="0" smtClean="0">
                <a:latin typeface="Tms Rmn" charset="0"/>
              </a:rPr>
              <a:t>accesso</a:t>
            </a:r>
            <a:endParaRPr lang="it-IT" noProof="0" dirty="0">
              <a:latin typeface="Tms Rmn" charset="0"/>
            </a:endParaRPr>
          </a:p>
          <a:p>
            <a:pPr marL="342900" indent="-342900" defTabSz="222250">
              <a:buFont typeface="Arial" panose="020B0604020202020204" pitchFamily="34" charset="0"/>
              <a:buChar char="•"/>
            </a:pPr>
            <a:r>
              <a:rPr lang="it-IT" noProof="0" dirty="0">
                <a:latin typeface="Tms Rmn" charset="0"/>
              </a:rPr>
              <a:t>In tal modo si raggiungono prestazioni comparabili con quelle della memoria più veloce, a prezzi comparabili con quelli della memoria più lenta.</a:t>
            </a:r>
          </a:p>
          <a:p>
            <a:endParaRPr lang="it-IT" noProof="0" dirty="0"/>
          </a:p>
          <a:p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16464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637" y="103188"/>
            <a:ext cx="9164367" cy="715581"/>
          </a:xfrm>
        </p:spPr>
        <p:txBody>
          <a:bodyPr/>
          <a:lstStyle/>
          <a:p>
            <a:r>
              <a:rPr lang="it-IT" sz="4400" noProof="0" dirty="0" smtClean="0"/>
              <a:t>Principio di località dei riferimenti</a:t>
            </a:r>
            <a:endParaRPr lang="it-IT" sz="44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1" y="1855788"/>
            <a:ext cx="9290050" cy="3007490"/>
          </a:xfrm>
        </p:spPr>
        <p:txBody>
          <a:bodyPr/>
          <a:lstStyle/>
          <a:p>
            <a:r>
              <a:rPr lang="it-IT" noProof="0" dirty="0"/>
              <a:t>Un riferimento in memoria tende ad </a:t>
            </a:r>
            <a:r>
              <a:rPr lang="it-IT" noProof="0" dirty="0" smtClean="0"/>
              <a:t>essere </a:t>
            </a:r>
            <a:r>
              <a:rPr lang="it-IT" noProof="0" dirty="0"/>
              <a:t>ripetuto dopo poco </a:t>
            </a:r>
            <a:r>
              <a:rPr lang="it-IT" noProof="0" dirty="0" smtClean="0"/>
              <a:t>tempo: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noProof="0" dirty="0" smtClean="0"/>
              <a:t>Località temporale</a:t>
            </a:r>
          </a:p>
          <a:p>
            <a:r>
              <a:rPr lang="it-IT" noProof="0" dirty="0"/>
              <a:t>Un riferimento in memoria tende ad </a:t>
            </a:r>
            <a:r>
              <a:rPr lang="it-IT" noProof="0" dirty="0" smtClean="0"/>
              <a:t>essere </a:t>
            </a:r>
            <a:r>
              <a:rPr lang="it-IT" noProof="0" dirty="0"/>
              <a:t>a locazioni vicine a quelle </a:t>
            </a:r>
          </a:p>
          <a:p>
            <a:r>
              <a:rPr lang="it-IT" noProof="0" dirty="0"/>
              <a:t>usate recentemente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noProof="0" dirty="0" smtClean="0"/>
              <a:t>Località spaziale.</a:t>
            </a:r>
            <a:endParaRPr lang="it-IT" noProof="0" dirty="0"/>
          </a:p>
          <a:p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3648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69" y="103188"/>
            <a:ext cx="5716308" cy="1515800"/>
          </a:xfrm>
        </p:spPr>
        <p:txBody>
          <a:bodyPr/>
          <a:lstStyle/>
          <a:p>
            <a:r>
              <a:rPr lang="it-IT" noProof="0" dirty="0" smtClean="0"/>
              <a:t>Implicazioni del </a:t>
            </a:r>
            <a:br>
              <a:rPr lang="it-IT" noProof="0" dirty="0" smtClean="0"/>
            </a:br>
            <a:r>
              <a:rPr lang="it-IT" noProof="0" dirty="0" smtClean="0"/>
              <a:t>principio di località</a:t>
            </a:r>
            <a:endParaRPr lang="it-I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1" y="1855788"/>
            <a:ext cx="9290050" cy="400468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noProof="0" dirty="0"/>
              <a:t>Posso utilizzare piccole </a:t>
            </a:r>
            <a:r>
              <a:rPr lang="it-IT" noProof="0" dirty="0" smtClean="0"/>
              <a:t>memorie </a:t>
            </a:r>
            <a:r>
              <a:rPr lang="it-IT" noProof="0" dirty="0"/>
              <a:t>veloci per </a:t>
            </a:r>
            <a:r>
              <a:rPr lang="it-IT" noProof="0" dirty="0" smtClean="0"/>
              <a:t>mantenere i </a:t>
            </a:r>
            <a:r>
              <a:rPr lang="it-IT" noProof="0" dirty="0"/>
              <a:t>riferimenti in memoria </a:t>
            </a:r>
            <a:r>
              <a:rPr lang="it-IT" noProof="0" dirty="0" smtClean="0"/>
              <a:t>più </a:t>
            </a:r>
            <a:r>
              <a:rPr lang="it-IT" noProof="0" dirty="0"/>
              <a:t>utilizzati dal </a:t>
            </a:r>
            <a:r>
              <a:rPr lang="it-IT" noProof="0" dirty="0" smtClean="0"/>
              <a:t>processore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noProof="0" dirty="0" smtClean="0"/>
              <a:t>Se </a:t>
            </a:r>
            <a:r>
              <a:rPr lang="it-IT" noProof="0" dirty="0"/>
              <a:t>i riferimenti utilizzati non possono essere </a:t>
            </a:r>
            <a:r>
              <a:rPr lang="it-IT" noProof="0" dirty="0" smtClean="0"/>
              <a:t>soddisfatti nella </a:t>
            </a:r>
            <a:r>
              <a:rPr lang="it-IT" noProof="0" dirty="0"/>
              <a:t>memoria </a:t>
            </a:r>
            <a:r>
              <a:rPr lang="it-IT" noProof="0" dirty="0" smtClean="0"/>
              <a:t>veloce creo </a:t>
            </a:r>
            <a:r>
              <a:rPr lang="it-IT" noProof="0" dirty="0"/>
              <a:t>un secondo livello di </a:t>
            </a:r>
            <a:r>
              <a:rPr lang="it-IT" noProof="0" dirty="0" smtClean="0"/>
              <a:t>memoria un po’ più grande</a:t>
            </a:r>
            <a:r>
              <a:rPr lang="it-IT" noProof="0" dirty="0"/>
              <a:t> </a:t>
            </a:r>
            <a:r>
              <a:rPr lang="it-IT" noProof="0" dirty="0" smtClean="0"/>
              <a:t>e </a:t>
            </a:r>
            <a:r>
              <a:rPr lang="it-IT" noProof="0" dirty="0"/>
              <a:t>un </a:t>
            </a:r>
            <a:r>
              <a:rPr lang="it-IT" noProof="0" dirty="0" smtClean="0"/>
              <a:t>po’ </a:t>
            </a:r>
            <a:r>
              <a:rPr lang="it-IT" noProof="0" dirty="0"/>
              <a:t>meno </a:t>
            </a:r>
            <a:r>
              <a:rPr lang="it-IT" noProof="0" dirty="0" smtClean="0"/>
              <a:t>veloce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noProof="0" dirty="0" smtClean="0"/>
              <a:t>Posso reiterare questo ragionamento per </a:t>
            </a:r>
            <a:r>
              <a:rPr lang="it-IT" noProof="0" dirty="0"/>
              <a:t>N livelli di </a:t>
            </a:r>
            <a:r>
              <a:rPr lang="it-IT" noProof="0" dirty="0" smtClean="0"/>
              <a:t>memoria:</a:t>
            </a:r>
          </a:p>
          <a:p>
            <a:pPr marL="819150" lvl="1" indent="-342900">
              <a:buFont typeface="Arial" panose="020B0604020202020204" pitchFamily="34" charset="0"/>
              <a:buChar char="•"/>
            </a:pPr>
            <a:r>
              <a:rPr lang="it-IT" noProof="0" dirty="0" smtClean="0"/>
              <a:t>Gerarchia di memoria</a:t>
            </a:r>
            <a:endParaRPr lang="it-IT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74903543"/>
      </p:ext>
    </p:extLst>
  </p:cSld>
  <p:clrMapOvr>
    <a:masterClrMapping/>
  </p:clrMapOvr>
</p:sld>
</file>

<file path=ppt/theme/theme1.xml><?xml version="1.0" encoding="utf-8"?>
<a:theme xmlns:a="http://schemas.openxmlformats.org/drawingml/2006/main" name="multbarb">
  <a:themeElements>
    <a:clrScheme name="">
      <a:dk1>
        <a:srgbClr val="000000"/>
      </a:dk1>
      <a:lt1>
        <a:srgbClr val="FFFFFF"/>
      </a:lt1>
      <a:dk2>
        <a:srgbClr val="000000"/>
      </a:dk2>
      <a:lt2>
        <a:srgbClr val="DADADA"/>
      </a:lt2>
      <a:accent1>
        <a:srgbClr val="919191"/>
      </a:accent1>
      <a:accent2>
        <a:srgbClr val="676767"/>
      </a:accent2>
      <a:accent3>
        <a:srgbClr val="FFFFFF"/>
      </a:accent3>
      <a:accent4>
        <a:srgbClr val="000000"/>
      </a:accent4>
      <a:accent5>
        <a:srgbClr val="C7C7C7"/>
      </a:accent5>
      <a:accent6>
        <a:srgbClr val="5D5D5D"/>
      </a:accent6>
      <a:hlink>
        <a:srgbClr val="474747"/>
      </a:hlink>
      <a:folHlink>
        <a:srgbClr val="CECECE"/>
      </a:folHlink>
    </a:clrScheme>
    <a:fontScheme name="multbarb">
      <a:majorFont>
        <a:latin typeface="Tms Rm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699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699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ultbar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ultbar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ultbar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ultbar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ultbar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ultbar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ultbar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c:\winprogr\powerpnt\template\bwovrhd\multbarb.ppt</Template>
  <TotalTime>46315113</TotalTime>
  <Pages>22</Pages>
  <Words>1562</Words>
  <Application>Microsoft Office PowerPoint</Application>
  <PresentationFormat>A4 (21x29,7 cm)</PresentationFormat>
  <Paragraphs>201</Paragraphs>
  <Slides>31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2" baseType="lpstr">
      <vt:lpstr>multbarb</vt:lpstr>
      <vt:lpstr>Introduzione alle memorie</vt:lpstr>
      <vt:lpstr>Introduzione</vt:lpstr>
      <vt:lpstr>Velocità del processore/velocità  della memoria</vt:lpstr>
      <vt:lpstr>Velocità del processore/velocità  della memoria</vt:lpstr>
      <vt:lpstr>Velocità del processore/velocità  della memoria</vt:lpstr>
      <vt:lpstr>Livelli di memorie</vt:lpstr>
      <vt:lpstr>Obiettivo</vt:lpstr>
      <vt:lpstr>Principio di località dei riferimenti</vt:lpstr>
      <vt:lpstr>Implicazioni del  principio di località</vt:lpstr>
      <vt:lpstr>Gerarchia di memoria</vt:lpstr>
      <vt:lpstr>Situazione attuale</vt:lpstr>
      <vt:lpstr>Memoria interna alla CPU</vt:lpstr>
      <vt:lpstr>Memoria principale</vt:lpstr>
      <vt:lpstr>Memoria secondaria</vt:lpstr>
      <vt:lpstr>Memoria Off-line</vt:lpstr>
      <vt:lpstr>Cache</vt:lpstr>
      <vt:lpstr>Strategia generale</vt:lpstr>
      <vt:lpstr>Classificazione  delle tecnologie di memoria</vt:lpstr>
      <vt:lpstr>Costo</vt:lpstr>
      <vt:lpstr>Velocità </vt:lpstr>
      <vt:lpstr>Tempo di accesso (o latenza)</vt:lpstr>
      <vt:lpstr>Tempo di ciclo</vt:lpstr>
      <vt:lpstr>Tasso di trasferimento</vt:lpstr>
      <vt:lpstr>Evoluzione delle memorie</vt:lpstr>
      <vt:lpstr>Modi di accesso</vt:lpstr>
      <vt:lpstr>Alterabilità</vt:lpstr>
      <vt:lpstr>Durevolezza del contenuto: Destructive Readout</vt:lpstr>
      <vt:lpstr>Durevolezza del contenuto: refreshing</vt:lpstr>
      <vt:lpstr>Durevolezza del contenuto: volatilità</vt:lpstr>
      <vt:lpstr>Affidabilità </vt:lpstr>
      <vt:lpstr>Altre caratteristiche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L'Organizzazione della Memoria: tipi di memoria</dc:title>
  <dc:creator>Matteo SONZA REORDA</dc:creator>
  <cp:lastModifiedBy>Matteo Sonza Reorda</cp:lastModifiedBy>
  <cp:revision>75</cp:revision>
  <cp:lastPrinted>2012-04-21T15:52:55Z</cp:lastPrinted>
  <dcterms:created xsi:type="dcterms:W3CDTF">1995-12-18T16:12:02Z</dcterms:created>
  <dcterms:modified xsi:type="dcterms:W3CDTF">2018-05-06T20:26:17Z</dcterms:modified>
</cp:coreProperties>
</file>